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9.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0.xml" ContentType="application/vnd.openxmlformats-officedocument.theme+xml"/>
  <Override PartName="/ppt/slideLayouts/slideLayout320.xml" ContentType="application/vnd.openxmlformats-officedocument.presentationml.slideLayout+xml"/>
  <Override PartName="/ppt/theme/theme11.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2.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3.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4.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15.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6.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17.xml" ContentType="application/vnd.openxmlformats-officedocument.theme+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8.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19.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20.xml" ContentType="application/vnd.openxmlformats-officedocument.theme+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21.xml" ContentType="application/vnd.openxmlformats-officedocument.theme+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theme/theme22.xml" ContentType="application/vnd.openxmlformats-officedocument.theme+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theme/theme23.xml" ContentType="application/vnd.openxmlformats-officedocument.theme+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theme/theme24.xml" ContentType="application/vnd.openxmlformats-officedocument.theme+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25.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theme/theme26.xml" ContentType="application/vnd.openxmlformats-officedocument.theme+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theme/theme27.xml" ContentType="application/vnd.openxmlformats-officedocument.theme+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theme/theme28.xml" ContentType="application/vnd.openxmlformats-officedocument.theme+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29.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30.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theme/theme31.xml" ContentType="application/vnd.openxmlformats-officedocument.theme+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32.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theme/theme33.xml" ContentType="application/vnd.openxmlformats-officedocument.theme+xml"/>
  <Override PartName="/ppt/theme/theme3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706" r:id="rId3"/>
    <p:sldMasterId id="2147483754" r:id="rId4"/>
    <p:sldMasterId id="2147483779" r:id="rId5"/>
    <p:sldMasterId id="2147483797" r:id="rId6"/>
    <p:sldMasterId id="2147483829" r:id="rId7"/>
    <p:sldMasterId id="2147483846" r:id="rId8"/>
    <p:sldMasterId id="2147483881" r:id="rId9"/>
    <p:sldMasterId id="2147483919" r:id="rId10"/>
    <p:sldMasterId id="2147483954" r:id="rId11"/>
    <p:sldMasterId id="2147483997" r:id="rId12"/>
    <p:sldMasterId id="2147483999" r:id="rId13"/>
    <p:sldMasterId id="2147484018" r:id="rId14"/>
    <p:sldMasterId id="2147484045" r:id="rId15"/>
    <p:sldMasterId id="2147484072" r:id="rId16"/>
    <p:sldMasterId id="2147484093" r:id="rId17"/>
    <p:sldMasterId id="2147484119" r:id="rId18"/>
    <p:sldMasterId id="2147484150" r:id="rId19"/>
    <p:sldMasterId id="2147484174" r:id="rId20"/>
    <p:sldMasterId id="2147484195" r:id="rId21"/>
    <p:sldMasterId id="2147484203" r:id="rId22"/>
    <p:sldMasterId id="2147484226" r:id="rId23"/>
    <p:sldMasterId id="2147484249" r:id="rId24"/>
    <p:sldMasterId id="2147484282" r:id="rId25"/>
    <p:sldMasterId id="2147484294" r:id="rId26"/>
    <p:sldMasterId id="2147484306" r:id="rId27"/>
    <p:sldMasterId id="2147484318" r:id="rId28"/>
    <p:sldMasterId id="2147484332" r:id="rId29"/>
    <p:sldMasterId id="2147484343" r:id="rId30"/>
    <p:sldMasterId id="2147484354" r:id="rId31"/>
    <p:sldMasterId id="2147484387" r:id="rId32"/>
    <p:sldMasterId id="2147484417" r:id="rId33"/>
    <p:sldMasterId id="2147484447" r:id="rId34"/>
  </p:sldMasterIdLst>
  <p:notesMasterIdLst>
    <p:notesMasterId r:id="rId67"/>
  </p:notesMasterIdLst>
  <p:sldIdLst>
    <p:sldId id="758" r:id="rId35"/>
    <p:sldId id="759" r:id="rId36"/>
    <p:sldId id="760" r:id="rId37"/>
    <p:sldId id="717" r:id="rId38"/>
    <p:sldId id="763" r:id="rId39"/>
    <p:sldId id="766" r:id="rId40"/>
    <p:sldId id="716" r:id="rId41"/>
    <p:sldId id="780" r:id="rId42"/>
    <p:sldId id="781" r:id="rId43"/>
    <p:sldId id="776" r:id="rId44"/>
    <p:sldId id="782" r:id="rId45"/>
    <p:sldId id="728" r:id="rId46"/>
    <p:sldId id="786" r:id="rId47"/>
    <p:sldId id="787" r:id="rId48"/>
    <p:sldId id="727" r:id="rId49"/>
    <p:sldId id="790" r:id="rId50"/>
    <p:sldId id="791" r:id="rId51"/>
    <p:sldId id="767" r:id="rId52"/>
    <p:sldId id="768" r:id="rId53"/>
    <p:sldId id="769" r:id="rId54"/>
    <p:sldId id="771" r:id="rId55"/>
    <p:sldId id="788" r:id="rId56"/>
    <p:sldId id="789" r:id="rId57"/>
    <p:sldId id="792" r:id="rId58"/>
    <p:sldId id="793" r:id="rId59"/>
    <p:sldId id="795" r:id="rId60"/>
    <p:sldId id="796" r:id="rId61"/>
    <p:sldId id="797" r:id="rId62"/>
    <p:sldId id="804" r:id="rId63"/>
    <p:sldId id="803" r:id="rId64"/>
    <p:sldId id="805" r:id="rId65"/>
    <p:sldId id="75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B3C00"/>
    <a:srgbClr val="007233"/>
    <a:srgbClr val="BFBFBF"/>
    <a:srgbClr val="00188F"/>
    <a:srgbClr val="68217A"/>
    <a:srgbClr val="E4E4E5"/>
    <a:srgbClr val="525356"/>
    <a:srgbClr val="000000"/>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134" autoAdjust="0"/>
    <p:restoredTop sz="89840" autoAdjust="0"/>
  </p:normalViewPr>
  <p:slideViewPr>
    <p:cSldViewPr snapToGrid="0">
      <p:cViewPr varScale="1">
        <p:scale>
          <a:sx n="83" d="100"/>
          <a:sy n="83" d="100"/>
        </p:scale>
        <p:origin x="66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p:scale>
          <a:sx n="70" d="100"/>
          <a:sy n="70" d="100"/>
        </p:scale>
        <p:origin x="3048" y="-1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5.xml"/><Relationship Id="rId21" Type="http://schemas.openxmlformats.org/officeDocument/2006/relationships/slideMaster" Target="slideMasters/slideMaster20.xml"/><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slide" Target="slides/slide29.xml"/><Relationship Id="rId68" Type="http://schemas.openxmlformats.org/officeDocument/2006/relationships/commentAuthors" Target="commentAuthors.xml"/><Relationship Id="rId7" Type="http://schemas.openxmlformats.org/officeDocument/2006/relationships/slideMaster" Target="slideMasters/slideMaster6.xml"/><Relationship Id="rId71"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Master" Target="slideMasters/slideMaster15.xml"/><Relationship Id="rId29" Type="http://schemas.openxmlformats.org/officeDocument/2006/relationships/slideMaster" Target="slideMasters/slideMaster28.xml"/><Relationship Id="rId11" Type="http://schemas.openxmlformats.org/officeDocument/2006/relationships/slideMaster" Target="slideMasters/slideMaster10.xml"/><Relationship Id="rId24" Type="http://schemas.openxmlformats.org/officeDocument/2006/relationships/slideMaster" Target="slideMasters/slideMaster23.xml"/><Relationship Id="rId32" Type="http://schemas.openxmlformats.org/officeDocument/2006/relationships/slideMaster" Target="slideMasters/slideMaster31.xml"/><Relationship Id="rId37" Type="http://schemas.openxmlformats.org/officeDocument/2006/relationships/slide" Target="slides/slide3.xml"/><Relationship Id="rId40" Type="http://schemas.openxmlformats.org/officeDocument/2006/relationships/slide" Target="slides/slide6.xml"/><Relationship Id="rId45" Type="http://schemas.openxmlformats.org/officeDocument/2006/relationships/slide" Target="slides/slide11.xml"/><Relationship Id="rId53" Type="http://schemas.openxmlformats.org/officeDocument/2006/relationships/slide" Target="slides/slide19.xml"/><Relationship Id="rId58" Type="http://schemas.openxmlformats.org/officeDocument/2006/relationships/slide" Target="slides/slide24.xml"/><Relationship Id="rId66" Type="http://schemas.openxmlformats.org/officeDocument/2006/relationships/slide" Target="slides/slide32.xml"/><Relationship Id="rId5" Type="http://schemas.openxmlformats.org/officeDocument/2006/relationships/slideMaster" Target="slideMasters/slideMaster4.xml"/><Relationship Id="rId61" Type="http://schemas.openxmlformats.org/officeDocument/2006/relationships/slide" Target="slides/slide27.xml"/><Relationship Id="rId19" Type="http://schemas.openxmlformats.org/officeDocument/2006/relationships/slideMaster" Target="slideMasters/slideMaster18.xml"/><Relationship Id="rId14" Type="http://schemas.openxmlformats.org/officeDocument/2006/relationships/slideMaster" Target="slideMasters/slideMaster13.xml"/><Relationship Id="rId22" Type="http://schemas.openxmlformats.org/officeDocument/2006/relationships/slideMaster" Target="slideMasters/slideMaster21.xml"/><Relationship Id="rId27" Type="http://schemas.openxmlformats.org/officeDocument/2006/relationships/slideMaster" Target="slideMasters/slideMaster26.xml"/><Relationship Id="rId30" Type="http://schemas.openxmlformats.org/officeDocument/2006/relationships/slideMaster" Target="slideMasters/slideMaster29.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presProps" Target="presProps.xml"/><Relationship Id="rId8" Type="http://schemas.openxmlformats.org/officeDocument/2006/relationships/slideMaster" Target="slideMasters/slideMaster7.xml"/><Relationship Id="rId51" Type="http://schemas.openxmlformats.org/officeDocument/2006/relationships/slide" Target="slides/slide17.xml"/><Relationship Id="rId72" Type="http://schemas.openxmlformats.org/officeDocument/2006/relationships/tableStyles" Target="tableStyles.xml"/><Relationship Id="rId3" Type="http://schemas.openxmlformats.org/officeDocument/2006/relationships/slideMaster" Target="slideMasters/slideMaster2.xml"/><Relationship Id="rId12" Type="http://schemas.openxmlformats.org/officeDocument/2006/relationships/slideMaster" Target="slideMasters/slideMaster11.xml"/><Relationship Id="rId17" Type="http://schemas.openxmlformats.org/officeDocument/2006/relationships/slideMaster" Target="slideMasters/slideMaster16.xml"/><Relationship Id="rId25" Type="http://schemas.openxmlformats.org/officeDocument/2006/relationships/slideMaster" Target="slideMasters/slideMaster24.xml"/><Relationship Id="rId33" Type="http://schemas.openxmlformats.org/officeDocument/2006/relationships/slideMaster" Target="slideMasters/slideMaster32.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notesMaster" Target="notesMasters/notesMaster1.xml"/><Relationship Id="rId20" Type="http://schemas.openxmlformats.org/officeDocument/2006/relationships/slideMaster" Target="slideMasters/slideMaster19.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5.xml"/><Relationship Id="rId15" Type="http://schemas.openxmlformats.org/officeDocument/2006/relationships/slideMaster" Target="slideMasters/slideMaster14.xml"/><Relationship Id="rId23" Type="http://schemas.openxmlformats.org/officeDocument/2006/relationships/slideMaster" Target="slideMasters/slideMaster22.xml"/><Relationship Id="rId28" Type="http://schemas.openxmlformats.org/officeDocument/2006/relationships/slideMaster" Target="slideMasters/slideMaster27.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slideMaster" Target="slideMasters/slideMaster9.xml"/><Relationship Id="rId31" Type="http://schemas.openxmlformats.org/officeDocument/2006/relationships/slideMaster" Target="slideMasters/slideMaster30.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4" Type="http://schemas.openxmlformats.org/officeDocument/2006/relationships/slideMaster" Target="slideMasters/slideMaster3.xml"/><Relationship Id="rId9" Type="http://schemas.openxmlformats.org/officeDocument/2006/relationships/slideMaster" Target="slideMasters/slideMaster8.xml"/><Relationship Id="rId13" Type="http://schemas.openxmlformats.org/officeDocument/2006/relationships/slideMaster" Target="slideMasters/slideMaster12.xml"/><Relationship Id="rId18" Type="http://schemas.openxmlformats.org/officeDocument/2006/relationships/slideMaster" Target="slideMasters/slideMaster17.xml"/><Relationship Id="rId39" Type="http://schemas.openxmlformats.org/officeDocument/2006/relationships/slide" Target="slides/slide5.xml"/><Relationship Id="rId34" Type="http://schemas.openxmlformats.org/officeDocument/2006/relationships/slideMaster" Target="slideMasters/slideMaster33.xml"/><Relationship Id="rId50" Type="http://schemas.openxmlformats.org/officeDocument/2006/relationships/slide" Target="slides/slide16.xml"/><Relationship Id="rId55"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32705B-347C-41E0-A39B-C6C6FFCDBBC4}" type="datetimeFigureOut">
              <a:rPr lang="en-US" smtClean="0"/>
              <a:t>6/15/2015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A201E-DF3A-4906-92CE-6CFA3099AAAA}" type="slidenum">
              <a:rPr lang="en-US" smtClean="0"/>
              <a:t>‹Nº›</a:t>
            </a:fld>
            <a:endParaRPr lang="en-US" dirty="0"/>
          </a:p>
        </p:txBody>
      </p:sp>
    </p:spTree>
    <p:extLst>
      <p:ext uri="{BB962C8B-B14F-4D97-AF65-F5344CB8AC3E}">
        <p14:creationId xmlns:p14="http://schemas.microsoft.com/office/powerpoint/2010/main" val="210357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2CA201E-DF3A-4906-92CE-6CFA3099AAAA}" type="slidenum">
              <a:rPr lang="en-US" smtClean="0"/>
              <a:t>1</a:t>
            </a:fld>
            <a:endParaRPr lang="en-US" dirty="0"/>
          </a:p>
        </p:txBody>
      </p:sp>
    </p:spTree>
    <p:extLst>
      <p:ext uri="{BB962C8B-B14F-4D97-AF65-F5344CB8AC3E}">
        <p14:creationId xmlns:p14="http://schemas.microsoft.com/office/powerpoint/2010/main" val="136299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Slide Number Placeholder 3"/>
          <p:cNvSpPr>
            <a:spLocks noGrp="1"/>
          </p:cNvSpPr>
          <p:nvPr>
            <p:ph type="sldNum" sz="quarter" idx="10"/>
          </p:nvPr>
        </p:nvSpPr>
        <p:spPr/>
        <p:txBody>
          <a:bodyPr/>
          <a:lstStyle/>
          <a:p>
            <a:fld id="{79C3F3E1-9A54-4BF8-89C0-CE2F21C4F21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63660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716BB18-7446-40B3-A8A8-79D4E22E25D8}" type="datetime1">
              <a:rPr lang="en-US" smtClean="0">
                <a:solidFill>
                  <a:prstClr val="black"/>
                </a:solidFill>
              </a:rPr>
              <a:pPr/>
              <a:t>6/15/2015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76749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7496922-60F8-417D-A81F-4F70D4696280}" type="datetime1">
              <a:rPr lang="en-US" smtClean="0">
                <a:solidFill>
                  <a:prstClr val="black"/>
                </a:solidFill>
              </a:rPr>
              <a:pPr/>
              <a:t>6/15/2015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29848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endParaRPr lang="en-US" dirty="0"/>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449902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Lync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EEA610-C709-49A1-BCA8-6ED6293525C3}"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732345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448862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207058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6/15/2015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5970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6F146-2F6B-42A1-8AC9-59FC5B98482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153442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391CAC1-E4E8-4A47-A359-5152091E71DE}"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439999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2CA201E-DF3A-4906-92CE-6CFA3099AAAA}" type="slidenum">
              <a:rPr lang="en-US" smtClean="0"/>
              <a:t>3</a:t>
            </a:fld>
            <a:endParaRPr lang="en-US" dirty="0"/>
          </a:p>
        </p:txBody>
      </p:sp>
    </p:spTree>
    <p:extLst>
      <p:ext uri="{BB962C8B-B14F-4D97-AF65-F5344CB8AC3E}">
        <p14:creationId xmlns:p14="http://schemas.microsoft.com/office/powerpoint/2010/main" val="1187868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391CAC1-E4E8-4A47-A359-5152091E71DE}"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07589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C3F3E1-9A54-4BF8-89C0-CE2F21C4F21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781366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0EB248-DB01-4A59-8736-93C838C0CB63}"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002901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0EB248-DB01-4A59-8736-93C838C0CB63}"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3951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6F146-2F6B-42A1-8AC9-59FC5B98482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8478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C3F3E1-9A54-4BF8-89C0-CE2F21C4F21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325344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0EB248-DB01-4A59-8736-93C838C0CB63}"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95884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C3F3E1-9A54-4BF8-89C0-CE2F21C4F21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022497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CBB1055F-0FAC-411B-9BAD-C9A0F36F5CE0}"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65820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2CA201E-DF3A-4906-92CE-6CFA3099AAAA}" type="slidenum">
              <a:rPr lang="en-US" smtClean="0"/>
              <a:t>10</a:t>
            </a:fld>
            <a:endParaRPr lang="en-US" dirty="0"/>
          </a:p>
        </p:txBody>
      </p:sp>
    </p:spTree>
    <p:extLst>
      <p:ext uri="{BB962C8B-B14F-4D97-AF65-F5344CB8AC3E}">
        <p14:creationId xmlns:p14="http://schemas.microsoft.com/office/powerpoint/2010/main" val="2649882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9.xml"/><Relationship Id="rId4" Type="http://schemas.openxmlformats.org/officeDocument/2006/relationships/image" Target="../media/image38.pn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Master" Target="../slideMasters/slideMaster10.xml"/><Relationship Id="rId4" Type="http://schemas.openxmlformats.org/officeDocument/2006/relationships/image" Target="../media/image4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0.xml"/><Relationship Id="rId4" Type="http://schemas.openxmlformats.org/officeDocument/2006/relationships/image" Target="../media/image52.png"/></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6.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jpeg"/><Relationship Id="rId1" Type="http://schemas.openxmlformats.org/officeDocument/2006/relationships/slideMaster" Target="../slideMasters/slideMaster17.xml"/><Relationship Id="rId4" Type="http://schemas.openxmlformats.org/officeDocument/2006/relationships/image" Target="../media/image81.png"/></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8.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20.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20.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2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20.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1.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1.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2.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22.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22.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2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3.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3.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23.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2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2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Master" Target="../slideMasters/slideMaster2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4.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4.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Master" Target="../slideMasters/slideMaster2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5.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Master" Target="../slideMasters/slideMaster2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6.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Master" Target="../slideMasters/slideMaster2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7.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8.xml"/></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9.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30.xml"/><Relationship Id="rId4" Type="http://schemas.openxmlformats.org/officeDocument/2006/relationships/image" Target="../media/image56.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0.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0.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0.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3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30.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0.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31.xml"/><Relationship Id="rId4" Type="http://schemas.openxmlformats.org/officeDocument/2006/relationships/image" Target="../media/image56.png"/></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1.xml"/></Relationships>
</file>

<file path=ppt/slideLayouts/_rels/slideLayout6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1.xml"/></Relationships>
</file>

<file path=ppt/slideLayouts/_rels/slideLayout6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31.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1.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1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102.png"/><Relationship Id="rId1" Type="http://schemas.openxmlformats.org/officeDocument/2006/relationships/slideMaster" Target="../slideMasters/slideMaster31.xml"/></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jpeg"/><Relationship Id="rId1" Type="http://schemas.openxmlformats.org/officeDocument/2006/relationships/slideMaster" Target="../slideMasters/slideMaster32.xml"/></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5.jpg"/><Relationship Id="rId1" Type="http://schemas.openxmlformats.org/officeDocument/2006/relationships/slideMaster" Target="../slideMasters/slideMaster32.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32.xml"/></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32.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3.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Master" Target="../slideMasters/slideMaster32.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Master" Target="../slideMasters/slideMaster3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Master" Target="../slideMasters/slideMaster32.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33.xml"/><Relationship Id="rId4" Type="http://schemas.openxmlformats.org/officeDocument/2006/relationships/image" Target="../media/image56.png"/></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3.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3.xml"/></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Master" Target="../slideMasters/slideMaster33.xml"/></Relationships>
</file>

<file path=ppt/slideLayouts/_rels/slideLayout7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3.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33.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3.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Master" Target="../slideMasters/slideMaster3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91520" y="5083079"/>
            <a:ext cx="5127905" cy="177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008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60804193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6" y="436420"/>
            <a:ext cx="11401220" cy="553998"/>
          </a:xfrm>
        </p:spPr>
        <p:txBody>
          <a:bodyPr/>
          <a:lstStyle>
            <a:lvl1pPr algn="l" defTabSz="914084"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11769200" y="6458928"/>
            <a:ext cx="398711" cy="365125"/>
          </a:xfrm>
          <a:prstGeom prst="rect">
            <a:avLst/>
          </a:prstGeom>
        </p:spPr>
        <p:txBody>
          <a:bodyPr lIns="76179" tIns="38089" rIns="76179" bIns="38089"/>
          <a:lstStyle/>
          <a:p>
            <a:pPr defTabSz="913519"/>
            <a:fld id="{B60359E2-F1E6-40F3-81C3-5A646FA87138}" type="slidenum">
              <a:rPr lang="en-US">
                <a:solidFill>
                  <a:srgbClr val="FFFFFF"/>
                </a:solidFill>
              </a:rPr>
              <a:pPr defTabSz="913519"/>
              <a:t>‹Nº›</a:t>
            </a:fld>
            <a:endParaRPr lang="en-US" dirty="0">
              <a:solidFill>
                <a:srgbClr val="FFFFFF"/>
              </a:solidFill>
            </a:endParaRPr>
          </a:p>
        </p:txBody>
      </p:sp>
      <p:sp>
        <p:nvSpPr>
          <p:cNvPr id="5" name="Footer Placeholder 3"/>
          <p:cNvSpPr>
            <a:spLocks noGrp="1"/>
          </p:cNvSpPr>
          <p:nvPr>
            <p:ph type="ftr" sz="quarter" idx="3"/>
          </p:nvPr>
        </p:nvSpPr>
        <p:spPr>
          <a:xfrm>
            <a:off x="4165868" y="6569277"/>
            <a:ext cx="3860272"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519"/>
            <a:r>
              <a:rPr lang="en-US" dirty="0" smtClean="0">
                <a:solidFill>
                  <a:srgbClr val="FFFFFF">
                    <a:tint val="75000"/>
                  </a:srgbClr>
                </a:solidFill>
              </a:rPr>
              <a:t>Microsoft Confidential - Signed NDA Required</a:t>
            </a:r>
            <a:endParaRPr lang="en-US" dirty="0">
              <a:solidFill>
                <a:srgbClr val="FFFFFF">
                  <a:tint val="75000"/>
                </a:srgbClr>
              </a:solidFill>
            </a:endParaRPr>
          </a:p>
        </p:txBody>
      </p:sp>
    </p:spTree>
    <p:extLst>
      <p:ext uri="{BB962C8B-B14F-4D97-AF65-F5344CB8AC3E}">
        <p14:creationId xmlns:p14="http://schemas.microsoft.com/office/powerpoint/2010/main" val="174154278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3"/>
          <p:cNvSpPr txBox="1">
            <a:spLocks/>
          </p:cNvSpPr>
          <p:nvPr userDrawn="1"/>
        </p:nvSpPr>
        <p:spPr>
          <a:xfrm>
            <a:off x="8460568" y="6521466"/>
            <a:ext cx="3246369" cy="210251"/>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83" dirty="0">
                <a:solidFill>
                  <a:prstClr val="black">
                    <a:lumMod val="65000"/>
                    <a:lumOff val="35000"/>
                  </a:prstClr>
                </a:solidFill>
              </a:rPr>
              <a:t>Copyright© </a:t>
            </a:r>
            <a:r>
              <a:rPr lang="en-US" sz="1083" dirty="0" smtClean="0">
                <a:solidFill>
                  <a:prstClr val="black">
                    <a:lumMod val="65000"/>
                    <a:lumOff val="35000"/>
                  </a:prstClr>
                </a:solidFill>
              </a:rPr>
              <a:t>2013 </a:t>
            </a:r>
            <a:r>
              <a:rPr lang="en-US" sz="1083" dirty="0">
                <a:solidFill>
                  <a:prstClr val="black">
                    <a:lumMod val="65000"/>
                    <a:lumOff val="35000"/>
                  </a:prstClr>
                </a:solidFill>
              </a:rPr>
              <a:t>Microsoft Corporation</a:t>
            </a:r>
          </a:p>
        </p:txBody>
      </p:sp>
      <p:sp>
        <p:nvSpPr>
          <p:cNvPr id="6" name="Rectangle 5"/>
          <p:cNvSpPr/>
          <p:nvPr userDrawn="1"/>
        </p:nvSpPr>
        <p:spPr>
          <a:xfrm>
            <a:off x="7818666" y="6521466"/>
            <a:ext cx="1433085" cy="166649"/>
          </a:xfrm>
          <a:prstGeom prst="rect">
            <a:avLst/>
          </a:prstGeom>
        </p:spPr>
        <p:txBody>
          <a:bodyPr wrap="none" lIns="0" tIns="0" rIns="0" bIns="0" anchor="t" anchorCtr="0">
            <a:spAutoFit/>
          </a:bodyPr>
          <a:lstStyle/>
          <a:p>
            <a:pPr defTabSz="1218735"/>
            <a:r>
              <a:rPr lang="en-US" sz="1083" b="1" dirty="0">
                <a:solidFill>
                  <a:prstClr val="black">
                    <a:lumMod val="65000"/>
                    <a:lumOff val="35000"/>
                  </a:prstClr>
                </a:solidFill>
              </a:rPr>
              <a:t>NDA Disclosure Only </a:t>
            </a:r>
            <a:r>
              <a:rPr lang="en-US" sz="1083" dirty="0">
                <a:solidFill>
                  <a:prstClr val="black">
                    <a:lumMod val="65000"/>
                    <a:lumOff val="35000"/>
                  </a:prstClr>
                </a:solidFill>
              </a:rPr>
              <a:t>|</a:t>
            </a:r>
          </a:p>
        </p:txBody>
      </p:sp>
    </p:spTree>
    <p:extLst>
      <p:ext uri="{BB962C8B-B14F-4D97-AF65-F5344CB8AC3E}">
        <p14:creationId xmlns:p14="http://schemas.microsoft.com/office/powerpoint/2010/main" val="321319889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9" name="Title 17"/>
          <p:cNvSpPr>
            <a:spLocks noGrp="1"/>
          </p:cNvSpPr>
          <p:nvPr>
            <p:ph type="title"/>
          </p:nvPr>
        </p:nvSpPr>
        <p:spPr>
          <a:xfrm>
            <a:off x="475488" y="124623"/>
            <a:ext cx="11106912" cy="435935"/>
          </a:xfrm>
          <a:prstGeom prst="rect">
            <a:avLst/>
          </a:prstGeom>
        </p:spPr>
        <p:txBody>
          <a:bodyPr anchor="b"/>
          <a:lstStyle/>
          <a:p>
            <a:r>
              <a:rPr lang="en-US" smtClean="0"/>
              <a:t>Click to edit Master title style</a:t>
            </a:r>
            <a:endParaRPr lang="en-US" dirty="0"/>
          </a:p>
        </p:txBody>
      </p:sp>
      <p:sp>
        <p:nvSpPr>
          <p:cNvPr id="5" name="TextBox 4"/>
          <p:cNvSpPr txBox="1"/>
          <p:nvPr userDrawn="1"/>
        </p:nvSpPr>
        <p:spPr>
          <a:xfrm>
            <a:off x="5752733" y="6587239"/>
            <a:ext cx="449803" cy="180328"/>
          </a:xfrm>
          <a:prstGeom prst="rect">
            <a:avLst/>
          </a:prstGeom>
          <a:noFill/>
        </p:spPr>
        <p:txBody>
          <a:bodyPr wrap="square" lIns="121912" tIns="60956" rIns="121912" bIns="60956" rtlCol="0" anchor="ctr">
            <a:noAutofit/>
          </a:bodyPr>
          <a:lstStyle/>
          <a:p>
            <a:pPr defTabSz="1219110"/>
            <a:fld id="{CD732B83-8E38-40BC-A652-305CA35BAE41}" type="slidenum">
              <a:rPr lang="en-US" sz="1100" i="1">
                <a:solidFill>
                  <a:prstClr val="white"/>
                </a:solidFill>
              </a:rPr>
              <a:pPr defTabSz="1219110"/>
              <a:t>‹Nº›</a:t>
            </a:fld>
            <a:endParaRPr lang="en-US" sz="1100" i="1" dirty="0">
              <a:solidFill>
                <a:prstClr val="white"/>
              </a:solidFill>
            </a:endParaRPr>
          </a:p>
        </p:txBody>
      </p:sp>
    </p:spTree>
    <p:extLst>
      <p:ext uri="{BB962C8B-B14F-4D97-AF65-F5344CB8AC3E}">
        <p14:creationId xmlns:p14="http://schemas.microsoft.com/office/powerpoint/2010/main" val="45006301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2" name="Text Placeholder 2"/>
          <p:cNvSpPr>
            <a:spLocks noGrp="1"/>
          </p:cNvSpPr>
          <p:nvPr>
            <p:ph type="body" idx="13"/>
          </p:nvPr>
        </p:nvSpPr>
        <p:spPr>
          <a:xfrm>
            <a:off x="992378" y="2524127"/>
            <a:ext cx="10162116" cy="425451"/>
          </a:xfrm>
        </p:spPr>
        <p:txBody>
          <a:bodyPr anchor="b">
            <a:normAutofit/>
          </a:bodyPr>
          <a:lstStyle>
            <a:lvl1pPr marL="0" indent="0">
              <a:buNone/>
              <a:defRPr sz="2400">
                <a:solidFill>
                  <a:schemeClr val="tx1"/>
                </a:solidFill>
              </a:defRPr>
            </a:lvl1pPr>
            <a:lvl2pPr marL="609555" indent="0">
              <a:buNone/>
              <a:defRPr sz="2400">
                <a:solidFill>
                  <a:schemeClr val="tx1">
                    <a:tint val="75000"/>
                  </a:schemeClr>
                </a:solidFill>
              </a:defRPr>
            </a:lvl2pPr>
            <a:lvl3pPr marL="1219110" indent="0">
              <a:buNone/>
              <a:defRPr sz="2100">
                <a:solidFill>
                  <a:schemeClr val="tx1">
                    <a:tint val="75000"/>
                  </a:schemeClr>
                </a:solidFill>
              </a:defRPr>
            </a:lvl3pPr>
            <a:lvl4pPr marL="1828664" indent="0">
              <a:buNone/>
              <a:defRPr sz="1900">
                <a:solidFill>
                  <a:schemeClr val="tx1">
                    <a:tint val="75000"/>
                  </a:schemeClr>
                </a:solidFill>
              </a:defRPr>
            </a:lvl4pPr>
            <a:lvl5pPr marL="2438218" indent="0">
              <a:buNone/>
              <a:defRPr sz="1900">
                <a:solidFill>
                  <a:schemeClr val="tx1">
                    <a:tint val="75000"/>
                  </a:schemeClr>
                </a:solidFill>
              </a:defRPr>
            </a:lvl5pPr>
            <a:lvl6pPr marL="3047772" indent="0">
              <a:buNone/>
              <a:defRPr sz="1900">
                <a:solidFill>
                  <a:schemeClr val="tx1">
                    <a:tint val="75000"/>
                  </a:schemeClr>
                </a:solidFill>
              </a:defRPr>
            </a:lvl6pPr>
            <a:lvl7pPr marL="3657327" indent="0">
              <a:buNone/>
              <a:defRPr sz="1900">
                <a:solidFill>
                  <a:schemeClr val="tx1">
                    <a:tint val="75000"/>
                  </a:schemeClr>
                </a:solidFill>
              </a:defRPr>
            </a:lvl7pPr>
            <a:lvl8pPr marL="4266880" indent="0">
              <a:buNone/>
              <a:defRPr sz="1900">
                <a:solidFill>
                  <a:schemeClr val="tx1">
                    <a:tint val="75000"/>
                  </a:schemeClr>
                </a:solidFill>
              </a:defRPr>
            </a:lvl8pPr>
            <a:lvl9pPr marL="4876435" indent="0">
              <a:buNone/>
              <a:defRPr sz="1900">
                <a:solidFill>
                  <a:schemeClr val="tx1">
                    <a:tint val="75000"/>
                  </a:schemeClr>
                </a:solidFill>
              </a:defRPr>
            </a:lvl9pPr>
          </a:lstStyle>
          <a:p>
            <a:pPr lvl="0"/>
            <a:r>
              <a:rPr lang="en-US" smtClean="0"/>
              <a:t>Click to edit Master text styles</a:t>
            </a:r>
          </a:p>
        </p:txBody>
      </p:sp>
      <p:sp>
        <p:nvSpPr>
          <p:cNvPr id="13" name="Text Placeholder 2"/>
          <p:cNvSpPr>
            <a:spLocks noGrp="1"/>
          </p:cNvSpPr>
          <p:nvPr>
            <p:ph type="body" idx="14"/>
          </p:nvPr>
        </p:nvSpPr>
        <p:spPr>
          <a:xfrm>
            <a:off x="992378" y="3019436"/>
            <a:ext cx="10162116" cy="377825"/>
          </a:xfrm>
        </p:spPr>
        <p:txBody>
          <a:bodyPr anchor="b">
            <a:normAutofit/>
          </a:bodyPr>
          <a:lstStyle>
            <a:lvl1pPr marL="0" indent="0">
              <a:buNone/>
              <a:defRPr sz="1600">
                <a:solidFill>
                  <a:schemeClr val="tx1"/>
                </a:solidFill>
              </a:defRPr>
            </a:lvl1pPr>
            <a:lvl2pPr marL="609555" indent="0">
              <a:buNone/>
              <a:defRPr sz="2400">
                <a:solidFill>
                  <a:schemeClr val="tx1">
                    <a:tint val="75000"/>
                  </a:schemeClr>
                </a:solidFill>
              </a:defRPr>
            </a:lvl2pPr>
            <a:lvl3pPr marL="1219110" indent="0">
              <a:buNone/>
              <a:defRPr sz="2100">
                <a:solidFill>
                  <a:schemeClr val="tx1">
                    <a:tint val="75000"/>
                  </a:schemeClr>
                </a:solidFill>
              </a:defRPr>
            </a:lvl3pPr>
            <a:lvl4pPr marL="1828664" indent="0">
              <a:buNone/>
              <a:defRPr sz="1900">
                <a:solidFill>
                  <a:schemeClr val="tx1">
                    <a:tint val="75000"/>
                  </a:schemeClr>
                </a:solidFill>
              </a:defRPr>
            </a:lvl4pPr>
            <a:lvl5pPr marL="2438218" indent="0">
              <a:buNone/>
              <a:defRPr sz="1900">
                <a:solidFill>
                  <a:schemeClr val="tx1">
                    <a:tint val="75000"/>
                  </a:schemeClr>
                </a:solidFill>
              </a:defRPr>
            </a:lvl5pPr>
            <a:lvl6pPr marL="3047772" indent="0">
              <a:buNone/>
              <a:defRPr sz="1900">
                <a:solidFill>
                  <a:schemeClr val="tx1">
                    <a:tint val="75000"/>
                  </a:schemeClr>
                </a:solidFill>
              </a:defRPr>
            </a:lvl6pPr>
            <a:lvl7pPr marL="3657327" indent="0">
              <a:buNone/>
              <a:defRPr sz="1900">
                <a:solidFill>
                  <a:schemeClr val="tx1">
                    <a:tint val="75000"/>
                  </a:schemeClr>
                </a:solidFill>
              </a:defRPr>
            </a:lvl7pPr>
            <a:lvl8pPr marL="4266880" indent="0">
              <a:buNone/>
              <a:defRPr sz="1900">
                <a:solidFill>
                  <a:schemeClr val="tx1">
                    <a:tint val="75000"/>
                  </a:schemeClr>
                </a:solidFill>
              </a:defRPr>
            </a:lvl8pPr>
            <a:lvl9pPr marL="4876435" indent="0">
              <a:buNone/>
              <a:defRPr sz="1900">
                <a:solidFill>
                  <a:schemeClr val="tx1">
                    <a:tint val="75000"/>
                  </a:schemeClr>
                </a:solidFill>
              </a:defRPr>
            </a:lvl9pPr>
          </a:lstStyle>
          <a:p>
            <a:pPr lvl="0"/>
            <a:r>
              <a:rPr lang="en-US" smtClean="0"/>
              <a:t>Click to edit Master text styles</a:t>
            </a:r>
          </a:p>
        </p:txBody>
      </p:sp>
      <p:sp>
        <p:nvSpPr>
          <p:cNvPr id="14" name="Text Placeholder 2"/>
          <p:cNvSpPr>
            <a:spLocks noGrp="1"/>
          </p:cNvSpPr>
          <p:nvPr>
            <p:ph type="body" idx="15"/>
          </p:nvPr>
        </p:nvSpPr>
        <p:spPr>
          <a:xfrm>
            <a:off x="992378" y="3486151"/>
            <a:ext cx="10162116" cy="444500"/>
          </a:xfrm>
        </p:spPr>
        <p:txBody>
          <a:bodyPr anchor="b">
            <a:normAutofit/>
          </a:bodyPr>
          <a:lstStyle>
            <a:lvl1pPr marL="0" indent="0">
              <a:buNone/>
              <a:defRPr sz="2100">
                <a:solidFill>
                  <a:schemeClr val="tx1"/>
                </a:solidFill>
              </a:defRPr>
            </a:lvl1pPr>
            <a:lvl2pPr marL="609555" indent="0">
              <a:buNone/>
              <a:defRPr sz="2400">
                <a:solidFill>
                  <a:schemeClr val="tx1">
                    <a:tint val="75000"/>
                  </a:schemeClr>
                </a:solidFill>
              </a:defRPr>
            </a:lvl2pPr>
            <a:lvl3pPr marL="1219110" indent="0">
              <a:buNone/>
              <a:defRPr sz="2100">
                <a:solidFill>
                  <a:schemeClr val="tx1">
                    <a:tint val="75000"/>
                  </a:schemeClr>
                </a:solidFill>
              </a:defRPr>
            </a:lvl3pPr>
            <a:lvl4pPr marL="1828664" indent="0">
              <a:buNone/>
              <a:defRPr sz="1900">
                <a:solidFill>
                  <a:schemeClr val="tx1">
                    <a:tint val="75000"/>
                  </a:schemeClr>
                </a:solidFill>
              </a:defRPr>
            </a:lvl4pPr>
            <a:lvl5pPr marL="2438218" indent="0">
              <a:buNone/>
              <a:defRPr sz="1900">
                <a:solidFill>
                  <a:schemeClr val="tx1">
                    <a:tint val="75000"/>
                  </a:schemeClr>
                </a:solidFill>
              </a:defRPr>
            </a:lvl5pPr>
            <a:lvl6pPr marL="3047772" indent="0">
              <a:buNone/>
              <a:defRPr sz="1900">
                <a:solidFill>
                  <a:schemeClr val="tx1">
                    <a:tint val="75000"/>
                  </a:schemeClr>
                </a:solidFill>
              </a:defRPr>
            </a:lvl6pPr>
            <a:lvl7pPr marL="3657327" indent="0">
              <a:buNone/>
              <a:defRPr sz="1900">
                <a:solidFill>
                  <a:schemeClr val="tx1">
                    <a:tint val="75000"/>
                  </a:schemeClr>
                </a:solidFill>
              </a:defRPr>
            </a:lvl7pPr>
            <a:lvl8pPr marL="4266880" indent="0">
              <a:buNone/>
              <a:defRPr sz="1900">
                <a:solidFill>
                  <a:schemeClr val="tx1">
                    <a:tint val="75000"/>
                  </a:schemeClr>
                </a:solidFill>
              </a:defRPr>
            </a:lvl8pPr>
            <a:lvl9pPr marL="4876435" indent="0">
              <a:buNone/>
              <a:defRPr sz="1900">
                <a:solidFill>
                  <a:schemeClr val="tx1">
                    <a:tint val="75000"/>
                  </a:schemeClr>
                </a:solidFill>
              </a:defRPr>
            </a:lvl9pPr>
          </a:lstStyle>
          <a:p>
            <a:pPr lvl="0"/>
            <a:r>
              <a:rPr lang="en-US" smtClean="0"/>
              <a:t>Click to edit Master text styles</a:t>
            </a:r>
          </a:p>
        </p:txBody>
      </p:sp>
      <p:sp>
        <p:nvSpPr>
          <p:cNvPr id="15" name="Title 14"/>
          <p:cNvSpPr>
            <a:spLocks noGrp="1"/>
          </p:cNvSpPr>
          <p:nvPr>
            <p:ph type="title"/>
          </p:nvPr>
        </p:nvSpPr>
        <p:spPr>
          <a:xfrm>
            <a:off x="992375" y="1711844"/>
            <a:ext cx="10168128" cy="662727"/>
          </a:xfrm>
          <a:prstGeom prst="rect">
            <a:avLst/>
          </a:prstGeom>
        </p:spPr>
        <p:txBody>
          <a:bodyPr anchor="b"/>
          <a:lstStyle>
            <a:lvl1pPr>
              <a:defRPr sz="3200" b="0" i="0"/>
            </a:lvl1pPr>
          </a:lstStyle>
          <a:p>
            <a:r>
              <a:rPr lang="en-US" smtClean="0"/>
              <a:t>Click to edit Master title style</a:t>
            </a:r>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858894" y="6151585"/>
            <a:ext cx="1656646" cy="354877"/>
          </a:xfrm>
          <a:prstGeom prst="rect">
            <a:avLst/>
          </a:prstGeom>
        </p:spPr>
      </p:pic>
    </p:spTree>
    <p:extLst>
      <p:ext uri="{BB962C8B-B14F-4D97-AF65-F5344CB8AC3E}">
        <p14:creationId xmlns:p14="http://schemas.microsoft.com/office/powerpoint/2010/main" val="227761431"/>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smtClean="0"/>
              <a:t>Click to edit Master title style</a:t>
            </a:r>
            <a:endParaRPr lang="en-US" dirty="0"/>
          </a:p>
        </p:txBody>
      </p:sp>
    </p:spTree>
    <p:extLst>
      <p:ext uri="{BB962C8B-B14F-4D97-AF65-F5344CB8AC3E}">
        <p14:creationId xmlns:p14="http://schemas.microsoft.com/office/powerpoint/2010/main" val="1877192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8881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3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6194" y="886"/>
            <a:ext cx="12204388" cy="6856228"/>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smtClean="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75953" y="1413021"/>
            <a:ext cx="5042713" cy="2488894"/>
          </a:xfrm>
        </p:spPr>
        <p:txBody>
          <a:bodyPr/>
          <a:lstStyle>
            <a:lvl1pPr>
              <a:defRPr sz="5098" baseline="0">
                <a:solidFill>
                  <a:schemeClr val="bg1"/>
                </a:solidFill>
              </a:defRPr>
            </a:lvl1pPr>
          </a:lstStyle>
          <a:p>
            <a:r>
              <a:rPr lang="en-US" dirty="0" err="1" smtClean="0"/>
              <a:t>Lorem</a:t>
            </a:r>
            <a:r>
              <a:rPr lang="en-US" dirty="0" smtClean="0"/>
              <a:t> </a:t>
            </a:r>
            <a:r>
              <a:rPr lang="en-US" dirty="0" err="1" smtClean="0"/>
              <a:t>ipsum</a:t>
            </a:r>
            <a:r>
              <a:rPr lang="en-US" dirty="0" smtClean="0"/>
              <a:t> dolor</a:t>
            </a:r>
            <a:endParaRPr lang="en-US" dirty="0"/>
          </a:p>
        </p:txBody>
      </p:sp>
      <p:sp>
        <p:nvSpPr>
          <p:cNvPr id="19" name="Subtitle 2"/>
          <p:cNvSpPr>
            <a:spLocks noGrp="1"/>
          </p:cNvSpPr>
          <p:nvPr>
            <p:ph type="subTitle" idx="1" hasCustomPrompt="1"/>
          </p:nvPr>
        </p:nvSpPr>
        <p:spPr>
          <a:xfrm>
            <a:off x="376015" y="4229633"/>
            <a:ext cx="7680958" cy="607067"/>
          </a:xfrm>
        </p:spPr>
        <p:txBody>
          <a:bodyPr anchor="ctr"/>
          <a:lstStyle>
            <a:lvl1pPr marL="0" indent="0" algn="l">
              <a:lnSpc>
                <a:spcPts val="2549"/>
              </a:lnSpc>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Tree>
    <p:extLst>
      <p:ext uri="{BB962C8B-B14F-4D97-AF65-F5344CB8AC3E}">
        <p14:creationId xmlns:p14="http://schemas.microsoft.com/office/powerpoint/2010/main" val="383210791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5_Title Slide Soli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1" y="-312"/>
            <a:ext cx="12191377" cy="6858623"/>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smtClean="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75953" y="1413021"/>
            <a:ext cx="5042713" cy="2488894"/>
          </a:xfrm>
        </p:spPr>
        <p:txBody>
          <a:bodyPr/>
          <a:lstStyle>
            <a:lvl1pPr>
              <a:defRPr sz="5098" baseline="0">
                <a:solidFill>
                  <a:schemeClr val="bg1"/>
                </a:solidFill>
              </a:defRPr>
            </a:lvl1pPr>
          </a:lstStyle>
          <a:p>
            <a:r>
              <a:rPr lang="en-US" dirty="0" err="1" smtClean="0"/>
              <a:t>Lorem</a:t>
            </a:r>
            <a:r>
              <a:rPr lang="en-US" dirty="0" smtClean="0"/>
              <a:t> </a:t>
            </a:r>
            <a:r>
              <a:rPr lang="en-US" dirty="0" err="1" smtClean="0"/>
              <a:t>ipsum</a:t>
            </a:r>
            <a:r>
              <a:rPr lang="en-US" dirty="0" smtClean="0"/>
              <a:t> dolor</a:t>
            </a:r>
            <a:endParaRPr lang="en-US" dirty="0"/>
          </a:p>
        </p:txBody>
      </p:sp>
      <p:sp>
        <p:nvSpPr>
          <p:cNvPr id="19" name="Subtitle 2"/>
          <p:cNvSpPr>
            <a:spLocks noGrp="1"/>
          </p:cNvSpPr>
          <p:nvPr>
            <p:ph type="subTitle" idx="1" hasCustomPrompt="1"/>
          </p:nvPr>
        </p:nvSpPr>
        <p:spPr>
          <a:xfrm>
            <a:off x="376015" y="4229633"/>
            <a:ext cx="7680958" cy="607067"/>
          </a:xfrm>
        </p:spPr>
        <p:txBody>
          <a:bodyPr anchor="ctr"/>
          <a:lstStyle>
            <a:lvl1pPr marL="0" indent="0" algn="l">
              <a:lnSpc>
                <a:spcPts val="2549"/>
              </a:lnSpc>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Tree>
    <p:extLst>
      <p:ext uri="{BB962C8B-B14F-4D97-AF65-F5344CB8AC3E}">
        <p14:creationId xmlns:p14="http://schemas.microsoft.com/office/powerpoint/2010/main" val="4861728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b="15583"/>
          <a:stretch/>
        </p:blipFill>
        <p:spPr>
          <a:xfrm>
            <a:off x="0" y="876"/>
            <a:ext cx="12192000" cy="6857124"/>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smtClean="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75953" y="1413021"/>
            <a:ext cx="5042713" cy="2488894"/>
          </a:xfrm>
        </p:spPr>
        <p:txBody>
          <a:bodyPr/>
          <a:lstStyle>
            <a:lvl1pPr>
              <a:defRPr sz="5098" baseline="0">
                <a:solidFill>
                  <a:schemeClr val="bg1"/>
                </a:solidFill>
              </a:defRPr>
            </a:lvl1pPr>
          </a:lstStyle>
          <a:p>
            <a:r>
              <a:rPr lang="en-US" dirty="0" err="1" smtClean="0"/>
              <a:t>Lorem</a:t>
            </a:r>
            <a:r>
              <a:rPr lang="en-US" dirty="0" smtClean="0"/>
              <a:t> </a:t>
            </a:r>
            <a:r>
              <a:rPr lang="en-US" dirty="0" err="1" smtClean="0"/>
              <a:t>ipsum</a:t>
            </a:r>
            <a:r>
              <a:rPr lang="en-US" dirty="0" smtClean="0"/>
              <a:t> dolor</a:t>
            </a:r>
            <a:endParaRPr lang="en-US" dirty="0"/>
          </a:p>
        </p:txBody>
      </p:sp>
      <p:sp>
        <p:nvSpPr>
          <p:cNvPr id="19" name="Subtitle 2"/>
          <p:cNvSpPr>
            <a:spLocks noGrp="1"/>
          </p:cNvSpPr>
          <p:nvPr>
            <p:ph type="subTitle" idx="1" hasCustomPrompt="1"/>
          </p:nvPr>
        </p:nvSpPr>
        <p:spPr>
          <a:xfrm>
            <a:off x="376015" y="4229633"/>
            <a:ext cx="7680958" cy="607067"/>
          </a:xfrm>
        </p:spPr>
        <p:txBody>
          <a:bodyPr anchor="ctr"/>
          <a:lstStyle>
            <a:lvl1pPr marL="0" indent="0" algn="l">
              <a:lnSpc>
                <a:spcPts val="2549"/>
              </a:lnSpc>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Tree>
    <p:extLst>
      <p:ext uri="{BB962C8B-B14F-4D97-AF65-F5344CB8AC3E}">
        <p14:creationId xmlns:p14="http://schemas.microsoft.com/office/powerpoint/2010/main" val="104270684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Blue Tile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11" y="-7783"/>
            <a:ext cx="12191377" cy="6873565"/>
          </a:xfrm>
          <a:prstGeom prst="rect">
            <a:avLst/>
          </a:prstGeom>
        </p:spPr>
      </p:pic>
      <p:sp>
        <p:nvSpPr>
          <p:cNvPr id="3" name="TextBox 2"/>
          <p:cNvSpPr txBox="1"/>
          <p:nvPr userDrawn="1"/>
        </p:nvSpPr>
        <p:spPr>
          <a:xfrm>
            <a:off x="-1783301" y="-448276"/>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smtClean="0">
              <a:gradFill>
                <a:gsLst>
                  <a:gs pos="2917">
                    <a:srgbClr val="000000"/>
                  </a:gs>
                  <a:gs pos="30000">
                    <a:srgbClr val="000000"/>
                  </a:gs>
                </a:gsLst>
                <a:lin ang="5400000" scaled="0"/>
              </a:gradFill>
            </a:endParaRPr>
          </a:p>
        </p:txBody>
      </p:sp>
      <p:sp>
        <p:nvSpPr>
          <p:cNvPr id="2" name="TextBox 1"/>
          <p:cNvSpPr txBox="1"/>
          <p:nvPr userDrawn="1"/>
        </p:nvSpPr>
        <p:spPr>
          <a:xfrm>
            <a:off x="15605760" y="-3195559"/>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smtClean="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41984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0133873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Blue Tile Title">
    <p:spTree>
      <p:nvGrpSpPr>
        <p:cNvPr id="1" name=""/>
        <p:cNvGrpSpPr/>
        <p:nvPr/>
      </p:nvGrpSpPr>
      <p:grpSpPr>
        <a:xfrm>
          <a:off x="0" y="0"/>
          <a:ext cx="0" cy="0"/>
          <a:chOff x="0" y="0"/>
          <a:chExt cx="0" cy="0"/>
        </a:xfrm>
      </p:grpSpPr>
      <p:sp>
        <p:nvSpPr>
          <p:cNvPr id="3" name="TextBox 2"/>
          <p:cNvSpPr txBox="1"/>
          <p:nvPr userDrawn="1"/>
        </p:nvSpPr>
        <p:spPr>
          <a:xfrm>
            <a:off x="-1783301" y="-448276"/>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smtClean="0">
              <a:gradFill>
                <a:gsLst>
                  <a:gs pos="2917">
                    <a:srgbClr val="000000"/>
                  </a:gs>
                  <a:gs pos="30000">
                    <a:srgbClr val="000000"/>
                  </a:gs>
                </a:gsLst>
                <a:lin ang="5400000" scaled="0"/>
              </a:gradFill>
            </a:endParaRPr>
          </a:p>
        </p:txBody>
      </p:sp>
      <p:sp>
        <p:nvSpPr>
          <p:cNvPr id="2" name="TextBox 1"/>
          <p:cNvSpPr txBox="1"/>
          <p:nvPr userDrawn="1"/>
        </p:nvSpPr>
        <p:spPr>
          <a:xfrm>
            <a:off x="15605760" y="-3195559"/>
            <a:ext cx="896425" cy="896552"/>
          </a:xfrm>
          <a:prstGeom prst="rect">
            <a:avLst/>
          </a:prstGeom>
          <a:noFill/>
        </p:spPr>
        <p:txBody>
          <a:bodyPr wrap="none" lIns="179285" tIns="143428" rIns="179285" bIns="143428" rtlCol="0">
            <a:noAutofit/>
          </a:bodyPr>
          <a:lstStyle/>
          <a:p>
            <a:pPr defTabSz="913949">
              <a:lnSpc>
                <a:spcPct val="90000"/>
              </a:lnSpc>
              <a:spcAft>
                <a:spcPts val="588"/>
              </a:spcAft>
            </a:pPr>
            <a:endParaRPr lang="en-US" sz="2353" dirty="0" smtClean="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261215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8"/>
            </a:lvl1pPr>
          </a:lstStyle>
          <a:p>
            <a:r>
              <a:rPr lang="en-US" dirty="0" smtClean="0"/>
              <a:t>Click to edit Master title style</a:t>
            </a:r>
            <a:endParaRPr lang="en-US" dirty="0"/>
          </a:p>
        </p:txBody>
      </p:sp>
    </p:spTree>
    <p:extLst>
      <p:ext uri="{BB962C8B-B14F-4D97-AF65-F5344CB8AC3E}">
        <p14:creationId xmlns:p14="http://schemas.microsoft.com/office/powerpoint/2010/main" val="941313653"/>
      </p:ext>
    </p:extLst>
  </p:cSld>
  <p:clrMapOvr>
    <a:masterClrMapping/>
  </p:clrMapOvr>
  <p:transition spd="slow">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100816"/>
            <a:ext cx="11007660" cy="879910"/>
          </a:xfrm>
        </p:spPr>
        <p:txBody>
          <a:bodyPr/>
          <a:lstStyle>
            <a:lvl1pPr>
              <a:defRPr sz="5885">
                <a:gradFill>
                  <a:gsLst>
                    <a:gs pos="0">
                      <a:srgbClr val="FFFFFF"/>
                    </a:gs>
                    <a:gs pos="100000">
                      <a:srgbClr val="FFFFFF"/>
                    </a:gs>
                  </a:gsLst>
                  <a:lin ang="5400000" scaled="0"/>
                </a:gradFill>
              </a:defRPr>
            </a:lvl1pPr>
          </a:lstStyle>
          <a:p>
            <a:r>
              <a:rPr lang="en-US" dirty="0" err="1" smtClean="0"/>
              <a:t>Lorem</a:t>
            </a:r>
            <a:r>
              <a:rPr lang="en-US" dirty="0" smtClean="0"/>
              <a:t> </a:t>
            </a:r>
            <a:r>
              <a:rPr lang="en-US" dirty="0" err="1" smtClean="0"/>
              <a:t>ipsum</a:t>
            </a:r>
            <a:r>
              <a:rPr lang="en-US" dirty="0" smtClean="0"/>
              <a:t> dolor</a:t>
            </a:r>
            <a:endParaRPr lang="en-US" dirty="0"/>
          </a:p>
        </p:txBody>
      </p:sp>
      <p:sp>
        <p:nvSpPr>
          <p:cNvPr id="3" name="Subtitle 2"/>
          <p:cNvSpPr>
            <a:spLocks noGrp="1"/>
          </p:cNvSpPr>
          <p:nvPr>
            <p:ph type="subTitle" idx="1" hasCustomPrompt="1"/>
          </p:nvPr>
        </p:nvSpPr>
        <p:spPr>
          <a:xfrm>
            <a:off x="269306" y="3778473"/>
            <a:ext cx="8534710" cy="816265"/>
          </a:xfrm>
        </p:spPr>
        <p:txBody>
          <a:bodyPr/>
          <a:lstStyle>
            <a:lvl1pPr marL="0" indent="0" algn="l">
              <a:lnSpc>
                <a:spcPts val="2645"/>
              </a:lnSpc>
              <a:buNone/>
              <a:defRPr sz="2155">
                <a:gradFill>
                  <a:gsLst>
                    <a:gs pos="0">
                      <a:srgbClr val="FFFFFF"/>
                    </a:gs>
                    <a:gs pos="100000">
                      <a:srgbClr val="FFFFFF"/>
                    </a:gs>
                  </a:gsLst>
                  <a:lin ang="5400000" scaled="0"/>
                </a:gradFill>
                <a:latin typeface="+mj-lt"/>
              </a:defRPr>
            </a:lvl1pPr>
            <a:lvl2pPr marL="448270" indent="0" algn="ctr">
              <a:buNone/>
              <a:defRPr>
                <a:solidFill>
                  <a:schemeClr val="tx1">
                    <a:tint val="75000"/>
                  </a:schemeClr>
                </a:solidFill>
              </a:defRPr>
            </a:lvl2pPr>
            <a:lvl3pPr marL="896538" indent="0" algn="ctr">
              <a:buNone/>
              <a:defRPr>
                <a:solidFill>
                  <a:schemeClr val="tx1">
                    <a:tint val="75000"/>
                  </a:schemeClr>
                </a:solidFill>
              </a:defRPr>
            </a:lvl3pPr>
            <a:lvl4pPr marL="1344808" indent="0" algn="ctr">
              <a:buNone/>
              <a:defRPr>
                <a:solidFill>
                  <a:schemeClr val="tx1">
                    <a:tint val="75000"/>
                  </a:schemeClr>
                </a:solidFill>
              </a:defRPr>
            </a:lvl4pPr>
            <a:lvl5pPr marL="1793077" indent="0" algn="ctr">
              <a:buNone/>
              <a:defRPr>
                <a:solidFill>
                  <a:schemeClr val="tx1">
                    <a:tint val="75000"/>
                  </a:schemeClr>
                </a:solidFill>
              </a:defRPr>
            </a:lvl5pPr>
            <a:lvl6pPr marL="2241346" indent="0" algn="ctr">
              <a:buNone/>
              <a:defRPr>
                <a:solidFill>
                  <a:schemeClr val="tx1">
                    <a:tint val="75000"/>
                  </a:schemeClr>
                </a:solidFill>
              </a:defRPr>
            </a:lvl6pPr>
            <a:lvl7pPr marL="2689616" indent="0" algn="ctr">
              <a:buNone/>
              <a:defRPr>
                <a:solidFill>
                  <a:schemeClr val="tx1">
                    <a:tint val="75000"/>
                  </a:schemeClr>
                </a:solidFill>
              </a:defRPr>
            </a:lvl7pPr>
            <a:lvl8pPr marL="3137880" indent="0" algn="ctr">
              <a:buNone/>
              <a:defRPr>
                <a:solidFill>
                  <a:schemeClr val="tx1">
                    <a:tint val="75000"/>
                  </a:schemeClr>
                </a:solidFill>
              </a:defRPr>
            </a:lvl8pPr>
            <a:lvl9pPr marL="3586149"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5108" y="470413"/>
            <a:ext cx="1278485" cy="280185"/>
          </a:xfrm>
          <a:prstGeom prst="rect">
            <a:avLst/>
          </a:prstGeom>
        </p:spPr>
      </p:pic>
      <p:sp>
        <p:nvSpPr>
          <p:cNvPr id="5" name="Text Placeholder 4"/>
          <p:cNvSpPr>
            <a:spLocks noGrp="1"/>
          </p:cNvSpPr>
          <p:nvPr>
            <p:ph type="body" sz="quarter" idx="10"/>
          </p:nvPr>
        </p:nvSpPr>
        <p:spPr>
          <a:xfrm>
            <a:off x="269243" y="3050958"/>
            <a:ext cx="11051235" cy="535255"/>
          </a:xfrm>
        </p:spPr>
        <p:txBody>
          <a:bodyPr anchor="ctr"/>
          <a:lstStyle>
            <a:lvl1pPr marL="0" indent="0">
              <a:lnSpc>
                <a:spcPts val="4120"/>
              </a:lnSpc>
              <a:spcBef>
                <a:spcPts val="0"/>
              </a:spcBef>
              <a:buNone/>
              <a:defRPr sz="2600" b="0">
                <a:gradFill>
                  <a:gsLst>
                    <a:gs pos="0">
                      <a:srgbClr val="FFFFFF"/>
                    </a:gs>
                    <a:gs pos="100000">
                      <a:srgbClr val="FFFFFF"/>
                    </a:gs>
                  </a:gsLst>
                  <a:lin ang="5400000" scaled="0"/>
                </a:gradFill>
                <a:latin typeface="+mj-lt"/>
              </a:defRPr>
            </a:lvl1pPr>
            <a:lvl2pPr marL="0" indent="0">
              <a:buNone/>
              <a:defRPr sz="3430" b="0">
                <a:solidFill>
                  <a:schemeClr val="bg1"/>
                </a:solidFill>
                <a:latin typeface="+mj-lt"/>
              </a:defRPr>
            </a:lvl2pPr>
            <a:lvl3pPr marL="0" indent="0">
              <a:buNone/>
              <a:defRPr sz="3430" b="0">
                <a:solidFill>
                  <a:schemeClr val="bg1"/>
                </a:solidFill>
                <a:latin typeface="+mj-lt"/>
              </a:defRPr>
            </a:lvl3pPr>
            <a:lvl4pPr marL="0" indent="0">
              <a:buNone/>
              <a:defRPr sz="3430" b="0">
                <a:solidFill>
                  <a:schemeClr val="bg1"/>
                </a:solidFill>
                <a:latin typeface="+mj-lt"/>
              </a:defRPr>
            </a:lvl4pPr>
            <a:lvl5pPr marL="0" indent="0">
              <a:buNone/>
              <a:defRPr sz="3430" b="0">
                <a:solidFill>
                  <a:schemeClr val="bg1"/>
                </a:solidFill>
                <a:latin typeface="+mj-lt"/>
              </a:defRPr>
            </a:lvl5pPr>
          </a:lstStyle>
          <a:p>
            <a:pPr lvl="0"/>
            <a:r>
              <a:rPr lang="en-US" smtClean="0"/>
              <a:t>Click to edit Master text styles</a:t>
            </a:r>
          </a:p>
        </p:txBody>
      </p:sp>
    </p:spTree>
    <p:extLst>
      <p:ext uri="{BB962C8B-B14F-4D97-AF65-F5344CB8AC3E}">
        <p14:creationId xmlns:p14="http://schemas.microsoft.com/office/powerpoint/2010/main" val="313857649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7"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91520" y="5083079"/>
            <a:ext cx="5127905" cy="177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14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23839" y="6087519"/>
            <a:ext cx="2268259" cy="78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4007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
        <p:nvSpPr>
          <p:cNvPr id="10" name="Slide Number Placeholder 9"/>
          <p:cNvSpPr>
            <a:spLocks noGrp="1"/>
          </p:cNvSpPr>
          <p:nvPr>
            <p:ph type="sldNum" sz="quarter" idx="12"/>
          </p:nvPr>
        </p:nvSpPr>
        <p:spPr>
          <a:xfrm>
            <a:off x="0" y="6630698"/>
            <a:ext cx="4007077" cy="219456"/>
          </a:xfrm>
          <a:prstGeom prst="rect">
            <a:avLst/>
          </a:prstGeom>
        </p:spPr>
        <p:txBody>
          <a:bodyPr lIns="121899" tIns="60949" rIns="121899" bIns="60949" anchor="ctr"/>
          <a:lstStyle>
            <a:lvl1pPr algn="l">
              <a:defRPr sz="9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670506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630698"/>
            <a:ext cx="4007077" cy="219456"/>
          </a:xfrm>
          <a:prstGeom prst="rect">
            <a:avLst/>
          </a:prstGeom>
        </p:spPr>
        <p:txBody>
          <a:bodyPr lIns="121899" tIns="60949" rIns="121899" bIns="60949" anchor="ctr"/>
          <a:lstStyle>
            <a:lvl1pPr algn="l">
              <a:defRPr sz="9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341742535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48683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accent1"/>
                </a:solidFill>
                <a:latin typeface="+mj-lt"/>
                <a:ea typeface="+mn-ea"/>
                <a:cs typeface="+mn-cs"/>
              </a:defRPr>
            </a:lvl1pPr>
            <a:lvl2pPr marL="520700" indent="-228600">
              <a:defRPr sz="2400"/>
            </a:lvl2pPr>
            <a:lvl3pPr marL="685800" indent="-165100">
              <a:tabLst/>
              <a:defRPr sz="2400"/>
            </a:lvl3pPr>
            <a:lvl4pPr marL="863600" indent="-177800">
              <a:defRPr/>
            </a:lvl4pPr>
            <a:lvl5pPr marL="1028700" indent="-16510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48683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accent1"/>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400" kern="1200" spc="0" baseline="0" dirty="0" smtClean="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2400" kern="1200" spc="0" baseline="0" dirty="0" smtClean="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400" kern="1200" spc="0" baseline="0" dirty="0" smtClean="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24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573088" marR="0" lvl="1"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smtClean="0">
                <a:ln>
                  <a:noFill/>
                </a:ln>
                <a:gradFill>
                  <a:gsLst>
                    <a:gs pos="1250">
                      <a:srgbClr val="797A7D"/>
                    </a:gs>
                    <a:gs pos="100000">
                      <a:srgbClr val="797A7D"/>
                    </a:gs>
                  </a:gsLst>
                  <a:lin ang="5400000" scaled="0"/>
                </a:gradFill>
                <a:effectLst/>
                <a:uLnTx/>
                <a:uFillTx/>
                <a:latin typeface="+mn-lt"/>
              </a:rPr>
              <a:t>Second level</a:t>
            </a:r>
          </a:p>
          <a:p>
            <a:pPr marL="798513" marR="0" lvl="2"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a:pPr>
            <a:r>
              <a:rPr kumimoji="0" lang="en-US" sz="2400" b="0" i="0" u="none" strike="noStrike" kern="1200" cap="none" spc="0" normalizeH="0" baseline="0" noProof="0" dirty="0" smtClean="0">
                <a:ln>
                  <a:noFill/>
                </a:ln>
                <a:gradFill>
                  <a:gsLst>
                    <a:gs pos="1250">
                      <a:srgbClr val="797A7D"/>
                    </a:gs>
                    <a:gs pos="100000">
                      <a:srgbClr val="797A7D"/>
                    </a:gs>
                  </a:gsLst>
                  <a:lin ang="5400000" scaled="0"/>
                </a:gradFill>
                <a:effectLst/>
                <a:uLnTx/>
                <a:uFillTx/>
                <a:latin typeface="+mn-lt"/>
              </a:rPr>
              <a:t>Third level</a:t>
            </a:r>
          </a:p>
          <a:p>
            <a:pPr marL="1030288" marR="0" lvl="3"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2000" b="0" i="0" u="none" strike="noStrike" kern="1200" cap="none" spc="0" normalizeH="0" baseline="0" noProof="0" dirty="0" smtClean="0">
                <a:ln>
                  <a:noFill/>
                </a:ln>
                <a:gradFill>
                  <a:gsLst>
                    <a:gs pos="1250">
                      <a:srgbClr val="797A7D"/>
                    </a:gs>
                    <a:gs pos="100000">
                      <a:srgbClr val="797A7D"/>
                    </a:gs>
                  </a:gsLst>
                  <a:lin ang="5400000" scaled="0"/>
                </a:gradFill>
                <a:effectLst/>
                <a:uLnTx/>
                <a:uFillTx/>
                <a:latin typeface="+mn-lt"/>
              </a:rPr>
              <a:t>Fourth level</a:t>
            </a:r>
          </a:p>
          <a:p>
            <a:pPr marL="1255713" marR="0" lvl="4"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a:pPr>
            <a:r>
              <a:rPr kumimoji="0" lang="en-US" sz="2000" b="0" i="0" u="none" strike="noStrike" kern="1200" cap="none" spc="0" normalizeH="0" baseline="0" noProof="0" dirty="0" smtClean="0">
                <a:ln>
                  <a:noFill/>
                </a:ln>
                <a:gradFill>
                  <a:gsLst>
                    <a:gs pos="1250">
                      <a:srgbClr val="797A7D"/>
                    </a:gs>
                    <a:gs pos="100000">
                      <a:srgbClr val="797A7D"/>
                    </a:gs>
                  </a:gsLst>
                  <a:lin ang="5400000" scaled="0"/>
                </a:gradFill>
                <a:effectLst/>
                <a:uLnTx/>
                <a:uFillTx/>
                <a:latin typeface="+mn-lt"/>
              </a:rPr>
              <a:t>Fifth level</a:t>
            </a:r>
            <a:endParaRPr kumimoji="0" lang="en-US" sz="2000" b="0" i="0" u="none" strike="noStrike" kern="1200" cap="none" spc="0" normalizeH="0" baseline="0" noProof="0" dirty="0">
              <a:ln>
                <a:noFill/>
              </a:ln>
              <a:gradFill>
                <a:gsLst>
                  <a:gs pos="1250">
                    <a:srgbClr val="797A7D"/>
                  </a:gs>
                  <a:gs pos="100000">
                    <a:srgbClr val="797A7D"/>
                  </a:gs>
                </a:gsLst>
                <a:lin ang="5400000" scaled="0"/>
              </a:gradFill>
              <a:effectLst/>
              <a:uLnTx/>
              <a:uFillTx/>
              <a:latin typeface="+mn-lt"/>
            </a:endParaRPr>
          </a:p>
        </p:txBody>
      </p:sp>
      <p:sp>
        <p:nvSpPr>
          <p:cNvPr id="8" name="Slide Number Placeholder 9"/>
          <p:cNvSpPr>
            <a:spLocks noGrp="1"/>
          </p:cNvSpPr>
          <p:nvPr>
            <p:ph type="sldNum" sz="quarter" idx="12"/>
          </p:nvPr>
        </p:nvSpPr>
        <p:spPr>
          <a:xfrm>
            <a:off x="0" y="6630698"/>
            <a:ext cx="4007077" cy="219456"/>
          </a:xfrm>
          <a:prstGeom prst="rect">
            <a:avLst/>
          </a:prstGeom>
        </p:spPr>
        <p:txBody>
          <a:bodyPr lIns="121899" tIns="60949" rIns="121899" bIns="60949" anchor="ctr"/>
          <a:lstStyle>
            <a:lvl1pPr algn="l">
              <a:defRPr sz="9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21532134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7" name="Slide Number Placeholder 9"/>
          <p:cNvSpPr>
            <a:spLocks noGrp="1"/>
          </p:cNvSpPr>
          <p:nvPr>
            <p:ph type="sldNum" sz="quarter" idx="12"/>
          </p:nvPr>
        </p:nvSpPr>
        <p:spPr>
          <a:xfrm>
            <a:off x="0" y="6630698"/>
            <a:ext cx="4007077" cy="219456"/>
          </a:xfrm>
          <a:prstGeom prst="rect">
            <a:avLst/>
          </a:prstGeom>
        </p:spPr>
        <p:txBody>
          <a:bodyPr lIns="121899" tIns="60949" rIns="121899" bIns="60949" anchor="ctr"/>
          <a:lstStyle>
            <a:lvl1pPr algn="l">
              <a:defRPr sz="9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1113862566"/>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Slide Number Placeholder 9"/>
          <p:cNvSpPr>
            <a:spLocks noGrp="1"/>
          </p:cNvSpPr>
          <p:nvPr>
            <p:ph type="sldNum" sz="quarter" idx="12"/>
          </p:nvPr>
        </p:nvSpPr>
        <p:spPr>
          <a:xfrm>
            <a:off x="0" y="6630698"/>
            <a:ext cx="4007077" cy="219456"/>
          </a:xfrm>
          <a:prstGeom prst="rect">
            <a:avLst/>
          </a:prstGeom>
        </p:spPr>
        <p:txBody>
          <a:bodyPr lIns="121899" tIns="60949" rIns="121899" bIns="60949" anchor="ctr"/>
          <a:lstStyle>
            <a:lvl1pPr algn="l">
              <a:defRPr sz="9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396593050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Segoe UI Light"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945220135"/>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sp>
        <p:nvSpPr>
          <p:cNvPr id="6" name="Slide Number Placeholder 9"/>
          <p:cNvSpPr>
            <a:spLocks noGrp="1"/>
          </p:cNvSpPr>
          <p:nvPr>
            <p:ph type="sldNum" sz="quarter" idx="12"/>
          </p:nvPr>
        </p:nvSpPr>
        <p:spPr>
          <a:xfrm>
            <a:off x="0" y="6630698"/>
            <a:ext cx="4007077" cy="219456"/>
          </a:xfrm>
          <a:prstGeom prst="rect">
            <a:avLst/>
          </a:prstGeom>
        </p:spPr>
        <p:txBody>
          <a:bodyPr lIns="121899" tIns="60949" rIns="121899" bIns="60949" anchor="ctr"/>
          <a:lstStyle>
            <a:lvl1pPr algn="l">
              <a:defRPr sz="9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1699509283"/>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solidFill>
                <a:srgbClr val="000000">
                  <a:lumMod val="95000"/>
                </a:srgbClr>
              </a:soli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Slide Number Placeholder 9"/>
          <p:cNvSpPr>
            <a:spLocks noGrp="1"/>
          </p:cNvSpPr>
          <p:nvPr>
            <p:ph type="sldNum" sz="quarter" idx="12"/>
          </p:nvPr>
        </p:nvSpPr>
        <p:spPr>
          <a:xfrm>
            <a:off x="3175" y="6630698"/>
            <a:ext cx="4007077" cy="219456"/>
          </a:xfrm>
          <a:prstGeom prst="rect">
            <a:avLst/>
          </a:prstGeom>
        </p:spPr>
        <p:txBody>
          <a:bodyPr lIns="121899" tIns="60949" rIns="121899" bIns="60949" anchor="ctr"/>
          <a:lstStyle>
            <a:lvl1pPr algn="l">
              <a:defRPr sz="900">
                <a:solidFill>
                  <a:schemeClr val="bg2">
                    <a:lumMod val="20000"/>
                    <a:lumOff val="80000"/>
                  </a:schemeClr>
                </a:solidFill>
              </a:defRPr>
            </a:lvl1pPr>
          </a:lstStyle>
          <a:p>
            <a:fld id="{727B4C2D-45E2-4621-8491-2995EB46A674}" type="slidenum">
              <a:rPr lang="en-US" smtClean="0">
                <a:solidFill>
                  <a:srgbClr val="797A7D">
                    <a:lumMod val="20000"/>
                    <a:lumOff val="80000"/>
                  </a:srgbClr>
                </a:solidFill>
              </a:rPr>
              <a:pPr/>
              <a:t>‹Nº›</a:t>
            </a:fld>
            <a:r>
              <a:rPr lang="en-US" dirty="0" smtClean="0">
                <a:solidFill>
                  <a:srgbClr val="797A7D">
                    <a:lumMod val="20000"/>
                    <a:lumOff val="80000"/>
                  </a:srgbClr>
                </a:solidFill>
              </a:rPr>
              <a:t> | Microsoft confidential</a:t>
            </a:r>
            <a:endParaRPr lang="en-US" dirty="0">
              <a:solidFill>
                <a:srgbClr val="797A7D">
                  <a:lumMod val="20000"/>
                  <a:lumOff val="80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3283230879"/>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Slide Number Placeholder 9"/>
          <p:cNvSpPr>
            <a:spLocks noGrp="1"/>
          </p:cNvSpPr>
          <p:nvPr>
            <p:ph type="sldNum" sz="quarter" idx="12"/>
          </p:nvPr>
        </p:nvSpPr>
        <p:spPr>
          <a:xfrm>
            <a:off x="0" y="6583187"/>
            <a:ext cx="4007077" cy="219456"/>
          </a:xfrm>
          <a:prstGeom prst="rect">
            <a:avLst/>
          </a:prstGeom>
        </p:spPr>
        <p:txBody>
          <a:bodyPr lIns="121899" tIns="60949" rIns="121899" bIns="60949" anchor="ctr"/>
          <a:lstStyle>
            <a:lvl1pPr algn="l">
              <a:defRPr sz="900">
                <a:solidFill>
                  <a:schemeClr val="bg2">
                    <a:lumMod val="20000"/>
                    <a:lumOff val="80000"/>
                  </a:schemeClr>
                </a:solidFill>
              </a:defRPr>
            </a:lvl1pPr>
          </a:lstStyle>
          <a:p>
            <a:fld id="{727B4C2D-45E2-4621-8491-2995EB46A674}" type="slidenum">
              <a:rPr lang="en-US" smtClean="0">
                <a:solidFill>
                  <a:srgbClr val="797A7D">
                    <a:lumMod val="20000"/>
                    <a:lumOff val="80000"/>
                  </a:srgbClr>
                </a:solidFill>
              </a:rPr>
              <a:pPr/>
              <a:t>‹Nº›</a:t>
            </a:fld>
            <a:r>
              <a:rPr lang="en-US" dirty="0" smtClean="0">
                <a:solidFill>
                  <a:srgbClr val="797A7D">
                    <a:lumMod val="20000"/>
                    <a:lumOff val="80000"/>
                  </a:srgbClr>
                </a:solidFill>
              </a:rPr>
              <a:t> | Microsoft confidential</a:t>
            </a:r>
            <a:endParaRPr lang="en-US" dirty="0">
              <a:solidFill>
                <a:srgbClr val="797A7D">
                  <a:lumMod val="20000"/>
                  <a:lumOff val="80000"/>
                </a:srgbClr>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3179156810"/>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23740" y="6130845"/>
            <a:ext cx="2268259" cy="785112"/>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a:xfrm>
            <a:off x="0" y="6638544"/>
            <a:ext cx="4007077" cy="219456"/>
          </a:xfrm>
          <a:prstGeom prst="rect">
            <a:avLst/>
          </a:prstGeom>
        </p:spPr>
        <p:txBody>
          <a:bodyPr lIns="121899" tIns="60949" rIns="121899" bIns="60949" anchor="ctr"/>
          <a:lstStyle>
            <a:lvl1pPr algn="l">
              <a:defRPr sz="9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88351006"/>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sp>
        <p:nvSpPr>
          <p:cNvPr id="8" name="Slide Number Placeholder 9"/>
          <p:cNvSpPr txBox="1">
            <a:spLocks/>
          </p:cNvSpPr>
          <p:nvPr userDrawn="1"/>
        </p:nvSpPr>
        <p:spPr>
          <a:xfrm>
            <a:off x="0" y="6638544"/>
            <a:ext cx="4007077" cy="219456"/>
          </a:xfrm>
          <a:prstGeom prst="rect">
            <a:avLst/>
          </a:prstGeom>
        </p:spPr>
        <p:txBody>
          <a:bodyPr lIns="121899" tIns="60949" rIns="121899" bIns="60949" anchor="ctr"/>
          <a:lstStyle>
            <a:defPPr>
              <a:defRPr lang="en-US"/>
            </a:defPPr>
            <a:lvl1pPr marL="0" algn="l" defTabSz="914363" rtl="0" eaLnBrk="1" latinLnBrk="0" hangingPunct="1">
              <a:defRPr sz="900" kern="1200">
                <a:gradFill>
                  <a:gsLst>
                    <a:gs pos="100000">
                      <a:schemeClr val="bg2"/>
                    </a:gs>
                    <a:gs pos="0">
                      <a:schemeClr val="bg2"/>
                    </a:gs>
                  </a:gsLst>
                  <a:lin ang="5400000" scaled="0"/>
                </a:gra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727B4C2D-45E2-4621-8491-2995EB46A674}" type="slidenum">
              <a:rPr lang="en-US" smtClean="0">
                <a:gradFill>
                  <a:gsLst>
                    <a:gs pos="100000">
                      <a:srgbClr val="797A7D"/>
                    </a:gs>
                    <a:gs pos="0">
                      <a:srgbClr val="797A7D"/>
                    </a:gs>
                  </a:gsLst>
                  <a:lin ang="5400000" scaled="0"/>
                </a:gradFill>
              </a:rPr>
              <a:pPr/>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252219664"/>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0" y="6630698"/>
            <a:ext cx="4007077" cy="219456"/>
          </a:xfrm>
          <a:prstGeom prst="rect">
            <a:avLst/>
          </a:prstGeom>
        </p:spPr>
        <p:txBody>
          <a:bodyPr lIns="121899" tIns="60949" rIns="121899" bIns="60949" anchor="ctr"/>
          <a:lstStyle>
            <a:lvl1pPr algn="l">
              <a:defRPr sz="900">
                <a:gradFill>
                  <a:gsLst>
                    <a:gs pos="100000">
                      <a:schemeClr val="bg2"/>
                    </a:gs>
                    <a:gs pos="0">
                      <a:schemeClr val="bg2"/>
                    </a:gs>
                  </a:gsLst>
                  <a:lin ang="5400000" scaled="0"/>
                </a:gradFill>
              </a:defRPr>
            </a:lvl1pPr>
          </a:lstStyle>
          <a:p>
            <a:fld id="{727B4C2D-45E2-4621-8491-2995EB46A674}" type="slidenum">
              <a:rPr lang="en-US" smtClean="0">
                <a:gradFill>
                  <a:gsLst>
                    <a:gs pos="100000">
                      <a:srgbClr val="797A7D"/>
                    </a:gs>
                    <a:gs pos="0">
                      <a:srgbClr val="797A7D"/>
                    </a:gs>
                  </a:gsLst>
                  <a:lin ang="5400000" scaled="0"/>
                </a:gradFill>
              </a:rPr>
              <a:pPr/>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425337810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4"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23741" y="6180652"/>
            <a:ext cx="2268259" cy="78511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9"/>
          <p:cNvSpPr>
            <a:spLocks noGrp="1"/>
          </p:cNvSpPr>
          <p:nvPr>
            <p:ph type="sldNum" sz="quarter" idx="12"/>
          </p:nvPr>
        </p:nvSpPr>
        <p:spPr>
          <a:xfrm>
            <a:off x="0" y="6638544"/>
            <a:ext cx="4007077" cy="219456"/>
          </a:xfrm>
          <a:prstGeom prst="rect">
            <a:avLst/>
          </a:prstGeom>
        </p:spPr>
        <p:txBody>
          <a:bodyPr lIns="121899" tIns="60949" rIns="121899" bIns="60949" anchor="ctr"/>
          <a:lstStyle>
            <a:lvl1pPr algn="l">
              <a:defRPr sz="900">
                <a:solidFill>
                  <a:schemeClr val="tx1">
                    <a:lumMod val="95000"/>
                  </a:schemeClr>
                </a:solidFill>
              </a:defRPr>
            </a:lvl1pPr>
          </a:lstStyle>
          <a:p>
            <a:fld id="{727B4C2D-45E2-4621-8491-2995EB46A674}" type="slidenum">
              <a:rPr lang="en-US" smtClean="0">
                <a:solidFill>
                  <a:srgbClr val="FFFFFF">
                    <a:lumMod val="95000"/>
                  </a:srgbClr>
                </a:solidFill>
              </a:rPr>
              <a:pPr/>
              <a:t>‹Nº›</a:t>
            </a:fld>
            <a:r>
              <a:rPr lang="en-US" dirty="0" smtClean="0">
                <a:solidFill>
                  <a:srgbClr val="FFFFFF">
                    <a:lumMod val="95000"/>
                  </a:srgbClr>
                </a:solidFill>
              </a:rPr>
              <a:t> | Microsoft confidential</a:t>
            </a:r>
            <a:endParaRPr lang="en-US" dirty="0">
              <a:solidFill>
                <a:srgbClr val="FFFFFF">
                  <a:lumMod val="95000"/>
                </a:srgbClr>
              </a:solidFill>
            </a:endParaRPr>
          </a:p>
        </p:txBody>
      </p:sp>
    </p:spTree>
    <p:extLst>
      <p:ext uri="{BB962C8B-B14F-4D97-AF65-F5344CB8AC3E}">
        <p14:creationId xmlns:p14="http://schemas.microsoft.com/office/powerpoint/2010/main" val="2958132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9"/>
          <p:cNvSpPr>
            <a:spLocks noGrp="1"/>
          </p:cNvSpPr>
          <p:nvPr>
            <p:ph type="sldNum" sz="quarter" idx="12"/>
          </p:nvPr>
        </p:nvSpPr>
        <p:spPr>
          <a:xfrm>
            <a:off x="0" y="6638544"/>
            <a:ext cx="4007077" cy="219456"/>
          </a:xfrm>
          <a:prstGeom prst="rect">
            <a:avLst/>
          </a:prstGeom>
        </p:spPr>
        <p:txBody>
          <a:bodyPr lIns="121899" tIns="60949" rIns="121899" bIns="60949" anchor="ctr"/>
          <a:lstStyle>
            <a:lvl1pPr algn="l">
              <a:defRPr sz="900">
                <a:solidFill>
                  <a:schemeClr val="bg1">
                    <a:lumMod val="50000"/>
                  </a:schemeClr>
                </a:solidFill>
              </a:defRPr>
            </a:lvl1pPr>
          </a:lstStyle>
          <a:p>
            <a:fld id="{727B4C2D-45E2-4621-8491-2995EB46A674}" type="slidenum">
              <a:rPr lang="en-US" smtClean="0">
                <a:solidFill>
                  <a:srgbClr val="FFFFFF">
                    <a:lumMod val="50000"/>
                  </a:srgbClr>
                </a:solidFill>
              </a:rPr>
              <a:pPr/>
              <a:t>‹Nº›</a:t>
            </a:fld>
            <a:r>
              <a:rPr lang="en-US" dirty="0" smtClean="0">
                <a:solidFill>
                  <a:srgbClr val="FFFFFF">
                    <a:lumMod val="50000"/>
                  </a:srgbClr>
                </a:solidFill>
              </a:rPr>
              <a:t> | Microsoft confidential</a:t>
            </a:r>
            <a:endParaRPr lang="en-US" dirty="0">
              <a:solidFill>
                <a:srgbClr val="FFFFFF">
                  <a:lumMod val="50000"/>
                </a:srgbClr>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33" y="6201950"/>
            <a:ext cx="2165148" cy="749808"/>
          </a:xfrm>
          <a:prstGeom prst="rect">
            <a:avLst/>
          </a:prstGeom>
        </p:spPr>
      </p:pic>
    </p:spTree>
    <p:extLst>
      <p:ext uri="{BB962C8B-B14F-4D97-AF65-F5344CB8AC3E}">
        <p14:creationId xmlns:p14="http://schemas.microsoft.com/office/powerpoint/2010/main" val="261324532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182934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098" indent="0">
              <a:buNone/>
              <a:tabLst/>
              <a:defRPr sz="1960"/>
            </a:lvl3pPr>
            <a:lvl4pPr marL="451085" indent="0">
              <a:buNone/>
              <a:defRPr/>
            </a:lvl4pPr>
            <a:lvl5pPr marL="67196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182934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098" indent="0">
              <a:buNone/>
              <a:tabLst/>
              <a:defRPr sz="1960"/>
            </a:lvl3pPr>
            <a:lvl4pPr marL="451085" indent="0">
              <a:buNone/>
              <a:defRPr/>
            </a:lvl4pPr>
            <a:lvl5pPr marL="67196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8749" y="6570709"/>
            <a:ext cx="3574505" cy="1508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0"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04531395"/>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62681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Segoe UI Light"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922459709"/>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7"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91520" y="5083079"/>
            <a:ext cx="5127905" cy="177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420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23839" y="6087519"/>
            <a:ext cx="2268259" cy="78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390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578502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400">
                <a:gradFill>
                  <a:gsLst>
                    <a:gs pos="100000">
                      <a:schemeClr val="bg2"/>
                    </a:gs>
                    <a:gs pos="6000">
                      <a:schemeClr val="bg2"/>
                    </a:gs>
                  </a:gsLst>
                  <a:lin ang="5400000" scaled="0"/>
                </a:gradFill>
              </a:defRPr>
            </a:lvl2pPr>
            <a:lvl3pPr marL="231775" indent="0">
              <a:buNone/>
              <a:defRPr sz="24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2880464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400">
                <a:gradFill>
                  <a:gsLst>
                    <a:gs pos="100000">
                      <a:schemeClr val="bg2"/>
                    </a:gs>
                    <a:gs pos="0">
                      <a:schemeClr val="bg2"/>
                    </a:gs>
                  </a:gsLst>
                  <a:lin ang="5400000" scaled="0"/>
                </a:gradFill>
              </a:defRPr>
            </a:lvl2pPr>
            <a:lvl3pPr marL="231775" indent="0">
              <a:buNone/>
              <a:defRPr sz="24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040522357"/>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lang="en-US" sz="4000" kern="1200" spc="-70" baseline="0" dirty="0" smtClean="0">
                <a:gradFill>
                  <a:gsLst>
                    <a:gs pos="100000">
                      <a:schemeClr val="tx2"/>
                    </a:gs>
                    <a:gs pos="0">
                      <a:schemeClr val="tx2"/>
                    </a:gs>
                  </a:gsLst>
                  <a:lin ang="5400000" scaled="0"/>
                </a:gradFill>
                <a:latin typeface="+mj-lt"/>
                <a:ea typeface="+mn-ea"/>
                <a:cs typeface="+mn-cs"/>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marL="0" marR="0" lvl="0" indent="0" algn="l" defTabSz="914363" rtl="0" eaLnBrk="1" fontAlgn="auto" latinLnBrk="0" hangingPunct="1">
              <a:lnSpc>
                <a:spcPct val="90000"/>
              </a:lnSpc>
              <a:spcBef>
                <a:spcPts val="2400"/>
              </a:spcBef>
              <a:spcAft>
                <a:spcPts val="0"/>
              </a:spcAft>
              <a:buClrTx/>
              <a:buSzPct val="80000"/>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58137203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14283304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0"/>
            <a:ext cx="5396365" cy="2640874"/>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400"/>
            </a:lvl2pPr>
            <a:lvl3pPr marL="233363" indent="0">
              <a:buNone/>
              <a:defRPr sz="24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0"/>
            <a:ext cx="5396365" cy="2640874"/>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4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bg2"/>
                    </a:gs>
                    <a:gs pos="100000">
                      <a:schemeClr val="bg2"/>
                    </a:gs>
                  </a:gsLst>
                  <a:lin ang="5400000" scaled="0"/>
                </a:gradFill>
                <a:latin typeface="+mn-l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marL="457200" marR="0" lvl="3" indent="0" algn="l" defTabSz="914363" rtl="0" eaLnBrk="1" fontAlgn="auto" latinLnBrk="0" hangingPunct="1">
              <a:lnSpc>
                <a:spcPct val="90000"/>
              </a:lnSpc>
              <a:spcBef>
                <a:spcPct val="20000"/>
              </a:spcBef>
              <a:spcAft>
                <a:spcPts val="0"/>
              </a:spcAft>
              <a:buClrTx/>
              <a:buSzPct val="90000"/>
              <a:buFont typeface="Wingdings" pitchFamily="2" charset="2"/>
              <a:buNone/>
              <a:tabLst/>
            </a:pPr>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92266743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614749"/>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400">
                <a:gradFill>
                  <a:gsLst>
                    <a:gs pos="1000">
                      <a:schemeClr val="bg2"/>
                    </a:gs>
                    <a:gs pos="98000">
                      <a:schemeClr val="bg2"/>
                    </a:gs>
                  </a:gsLst>
                  <a:lin ang="5400000" scaled="0"/>
                </a:gradFill>
              </a:defRPr>
            </a:lvl2pPr>
            <a:lvl3pPr marL="233363" indent="0">
              <a:buNone/>
              <a:defRPr sz="24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614749"/>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4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000" kern="1200" spc="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000" kern="1200" spc="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20617560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48683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accent1"/>
                </a:solidFill>
                <a:latin typeface="+mj-lt"/>
                <a:ea typeface="+mn-ea"/>
                <a:cs typeface="+mn-cs"/>
              </a:defRPr>
            </a:lvl1pPr>
            <a:lvl2pPr marL="520700" indent="-228600">
              <a:defRPr sz="2400"/>
            </a:lvl2pPr>
            <a:lvl3pPr marL="685800" indent="-165100">
              <a:tabLst/>
              <a:defRPr sz="2400"/>
            </a:lvl3pPr>
            <a:lvl4pPr marL="863600" indent="-177800">
              <a:defRPr/>
            </a:lvl4pPr>
            <a:lvl5pPr marL="1028700" indent="-16510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48683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accent1"/>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400" kern="1200" spc="0" baseline="0" dirty="0" smtClean="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2400" kern="1200" spc="0" baseline="0" dirty="0" smtClean="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400" kern="1200" spc="0" baseline="0" dirty="0" smtClean="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24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573088" marR="0" lvl="1"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smtClean="0">
                <a:ln>
                  <a:noFill/>
                </a:ln>
                <a:gradFill>
                  <a:gsLst>
                    <a:gs pos="1250">
                      <a:srgbClr val="797A7D"/>
                    </a:gs>
                    <a:gs pos="100000">
                      <a:srgbClr val="797A7D"/>
                    </a:gs>
                  </a:gsLst>
                  <a:lin ang="5400000" scaled="0"/>
                </a:gradFill>
                <a:effectLst/>
                <a:uLnTx/>
                <a:uFillTx/>
                <a:latin typeface="+mn-lt"/>
              </a:rPr>
              <a:t>Second level</a:t>
            </a:r>
          </a:p>
          <a:p>
            <a:pPr marL="798513" marR="0" lvl="2"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a:pPr>
            <a:r>
              <a:rPr kumimoji="0" lang="en-US" sz="2400" b="0" i="0" u="none" strike="noStrike" kern="1200" cap="none" spc="0" normalizeH="0" baseline="0" noProof="0" dirty="0" smtClean="0">
                <a:ln>
                  <a:noFill/>
                </a:ln>
                <a:gradFill>
                  <a:gsLst>
                    <a:gs pos="1250">
                      <a:srgbClr val="797A7D"/>
                    </a:gs>
                    <a:gs pos="100000">
                      <a:srgbClr val="797A7D"/>
                    </a:gs>
                  </a:gsLst>
                  <a:lin ang="5400000" scaled="0"/>
                </a:gradFill>
                <a:effectLst/>
                <a:uLnTx/>
                <a:uFillTx/>
                <a:latin typeface="+mn-lt"/>
              </a:rPr>
              <a:t>Third level</a:t>
            </a:r>
          </a:p>
          <a:p>
            <a:pPr marL="1030288" marR="0" lvl="3"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a:pPr>
            <a:r>
              <a:rPr kumimoji="0" lang="en-US" sz="2000" b="0" i="0" u="none" strike="noStrike" kern="1200" cap="none" spc="0" normalizeH="0" baseline="0" noProof="0" dirty="0" smtClean="0">
                <a:ln>
                  <a:noFill/>
                </a:ln>
                <a:gradFill>
                  <a:gsLst>
                    <a:gs pos="1250">
                      <a:srgbClr val="797A7D"/>
                    </a:gs>
                    <a:gs pos="100000">
                      <a:srgbClr val="797A7D"/>
                    </a:gs>
                  </a:gsLst>
                  <a:lin ang="5400000" scaled="0"/>
                </a:gradFill>
                <a:effectLst/>
                <a:uLnTx/>
                <a:uFillTx/>
                <a:latin typeface="+mn-lt"/>
              </a:rPr>
              <a:t>Fourth level</a:t>
            </a:r>
          </a:p>
          <a:p>
            <a:pPr marL="1255713" marR="0" lvl="4"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a:pPr>
            <a:r>
              <a:rPr kumimoji="0" lang="en-US" sz="2000" b="0" i="0" u="none" strike="noStrike" kern="1200" cap="none" spc="0" normalizeH="0" baseline="0" noProof="0" dirty="0" smtClean="0">
                <a:ln>
                  <a:noFill/>
                </a:ln>
                <a:gradFill>
                  <a:gsLst>
                    <a:gs pos="1250">
                      <a:srgbClr val="797A7D"/>
                    </a:gs>
                    <a:gs pos="100000">
                      <a:srgbClr val="797A7D"/>
                    </a:gs>
                  </a:gsLst>
                  <a:lin ang="5400000" scaled="0"/>
                </a:gradFill>
                <a:effectLst/>
                <a:uLnTx/>
                <a:uFillTx/>
                <a:latin typeface="+mn-lt"/>
              </a:rPr>
              <a:t>Fifth level</a:t>
            </a:r>
            <a:endParaRPr kumimoji="0" lang="en-US" sz="2000" b="0" i="0" u="none" strike="noStrike" kern="1200" cap="none" spc="0" normalizeH="0" baseline="0" noProof="0" dirty="0">
              <a:ln>
                <a:noFill/>
              </a:ln>
              <a:gradFill>
                <a:gsLst>
                  <a:gs pos="1250">
                    <a:srgbClr val="797A7D"/>
                  </a:gs>
                  <a:gs pos="100000">
                    <a:srgbClr val="797A7D"/>
                  </a:gs>
                </a:gsLst>
                <a:lin ang="5400000" scaled="0"/>
              </a:gradFill>
              <a:effectLst/>
              <a:uLnTx/>
              <a:uFillTx/>
              <a:latin typeface="+mn-lt"/>
            </a:endParaRP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7235655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1"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26" name="Picture 2" descr="C:\Users\stacyd\AppData\Local\Temp\vmware-stacyr\VMwareDnD\b2dcd1cb\Color-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3554" y="352425"/>
            <a:ext cx="867622" cy="86762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tacyd\AppData\Local\Temp\vmware-stacyr\VMwareDnD\6986b493\Painting Brush.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16859" y="590551"/>
            <a:ext cx="864014" cy="86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031798"/>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48683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400"/>
            </a:lvl2pPr>
            <a:lvl3pPr marL="685800" indent="-165100">
              <a:tabLst/>
              <a:defRPr sz="2400"/>
            </a:lvl3pPr>
            <a:lvl4pPr marL="863600" indent="-177800">
              <a:defRPr/>
            </a:lvl4pPr>
            <a:lvl5pPr marL="1028700" indent="-16510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566857"/>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4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4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01060561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957371667"/>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1522041037"/>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699386444"/>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910109202"/>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443014473"/>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133272837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596238030"/>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23839" y="6087519"/>
            <a:ext cx="2268259" cy="78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645634"/>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78092512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rgbClr val="5253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1"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3">
            <a:duotone>
              <a:schemeClr val="bg2">
                <a:shade val="45000"/>
                <a:satMod val="135000"/>
              </a:schemeClr>
              <a:prstClr val="white"/>
            </a:duotone>
          </a:blip>
          <a:stretch>
            <a:fillRect/>
          </a:stretch>
        </p:blipFill>
        <p:spPr>
          <a:xfrm>
            <a:off x="341689" y="258790"/>
            <a:ext cx="1242464" cy="1242464"/>
          </a:xfrm>
          <a:prstGeom prst="rect">
            <a:avLst/>
          </a:prstGeom>
        </p:spPr>
      </p:pic>
    </p:spTree>
    <p:extLst>
      <p:ext uri="{BB962C8B-B14F-4D97-AF65-F5344CB8AC3E}">
        <p14:creationId xmlns:p14="http://schemas.microsoft.com/office/powerpoint/2010/main" val="607643605"/>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74438307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4"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23839" y="6087519"/>
            <a:ext cx="2268259" cy="78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681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19630735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3214975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039589135"/>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2" y="3897446"/>
            <a:ext cx="12192000" cy="296055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6164" tIns="38082" rIns="76164" bIns="38082" anchor="ctr"/>
          <a:lstStyle/>
          <a:p>
            <a:pPr algn="ctr" defTabSz="761388">
              <a:defRPr/>
            </a:pPr>
            <a:endParaRPr lang="en-US" sz="150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22388" y="436418"/>
            <a:ext cx="11401220" cy="484748"/>
          </a:xfrm>
        </p:spPr>
        <p:txBody>
          <a:bodyPr/>
          <a:lstStyle>
            <a:lvl1pPr algn="l" defTabSz="914081" rtl="0" eaLnBrk="1" latinLnBrk="0" hangingPunct="1">
              <a:lnSpc>
                <a:spcPct val="90000"/>
              </a:lnSpc>
              <a:spcBef>
                <a:spcPct val="0"/>
              </a:spcBef>
              <a:buNone/>
              <a:defRPr lang="en-US" sz="3499"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7" name="Text Placeholder 4"/>
          <p:cNvSpPr>
            <a:spLocks noGrp="1"/>
          </p:cNvSpPr>
          <p:nvPr>
            <p:ph type="body" sz="quarter" idx="10"/>
          </p:nvPr>
        </p:nvSpPr>
        <p:spPr>
          <a:xfrm>
            <a:off x="422385" y="1198568"/>
            <a:ext cx="11401219" cy="1988237"/>
          </a:xfrm>
          <a:noFill/>
          <a:ln w="9525">
            <a:noFill/>
            <a:miter lim="800000"/>
            <a:headEnd/>
            <a:tailEnd/>
          </a:ln>
        </p:spPr>
        <p:txBody>
          <a:bodyPr vert="horz" wrap="square" lIns="0" tIns="0" rIns="0" bIns="0" numCol="1" anchor="t" anchorCtr="0" compatLnSpc="1">
            <a:prstTxWarp prst="textNoShape">
              <a:avLst/>
            </a:prstTxWarp>
            <a:spAutoFit/>
          </a:bodyPr>
          <a:lstStyle>
            <a:lvl1pPr marL="380819" indent="-380819">
              <a:buFont typeface="Arial" pitchFamily="34" charset="0"/>
              <a:buChar char="•"/>
              <a:defRPr lang="en-US" dirty="0" smtClean="0"/>
            </a:lvl1pPr>
            <a:lvl2pPr marL="661145" indent="-275036">
              <a:defRPr lang="en-US" baseline="0" dirty="0" smtClean="0"/>
            </a:lvl2pPr>
            <a:lvl3pPr>
              <a:defRPr lang="en-US" baseline="0" dirty="0" smtClean="0"/>
            </a:lvl3pPr>
            <a:lvl4pPr>
              <a:defRPr lang="en-US" baseline="0"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3"/>
          <p:cNvSpPr txBox="1">
            <a:spLocks/>
          </p:cNvSpPr>
          <p:nvPr userDrawn="1"/>
        </p:nvSpPr>
        <p:spPr>
          <a:xfrm>
            <a:off x="8460566" y="6521468"/>
            <a:ext cx="3246369" cy="210251"/>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dirty="0">
                <a:solidFill>
                  <a:srgbClr val="000000">
                    <a:lumMod val="65000"/>
                    <a:lumOff val="35000"/>
                  </a:srgbClr>
                </a:solidFill>
              </a:rPr>
              <a:t>Copyright© </a:t>
            </a:r>
            <a:r>
              <a:rPr lang="en-US" sz="900" dirty="0" smtClean="0">
                <a:solidFill>
                  <a:srgbClr val="000000">
                    <a:lumMod val="65000"/>
                    <a:lumOff val="35000"/>
                  </a:srgbClr>
                </a:solidFill>
              </a:rPr>
              <a:t>2012 </a:t>
            </a:r>
            <a:r>
              <a:rPr lang="en-US" sz="900" dirty="0">
                <a:solidFill>
                  <a:srgbClr val="000000">
                    <a:lumMod val="65000"/>
                    <a:lumOff val="35000"/>
                  </a:srgbClr>
                </a:solidFill>
              </a:rPr>
              <a:t>Microsoft Corporation</a:t>
            </a:r>
          </a:p>
        </p:txBody>
      </p:sp>
      <p:sp>
        <p:nvSpPr>
          <p:cNvPr id="10" name="Rectangle 9"/>
          <p:cNvSpPr/>
          <p:nvPr userDrawn="1"/>
        </p:nvSpPr>
        <p:spPr>
          <a:xfrm>
            <a:off x="5529190" y="6521468"/>
            <a:ext cx="1133324" cy="138499"/>
          </a:xfrm>
          <a:prstGeom prst="rect">
            <a:avLst/>
          </a:prstGeom>
        </p:spPr>
        <p:txBody>
          <a:bodyPr wrap="none" lIns="0" tIns="0" rIns="0" bIns="0" anchor="t" anchorCtr="0">
            <a:spAutoFit/>
          </a:bodyPr>
          <a:lstStyle/>
          <a:p>
            <a:pPr defTabSz="914363"/>
            <a:r>
              <a:rPr lang="en-US" sz="900" b="1" dirty="0">
                <a:solidFill>
                  <a:srgbClr val="000000">
                    <a:lumMod val="65000"/>
                    <a:lumOff val="35000"/>
                  </a:srgbClr>
                </a:solidFill>
              </a:rPr>
              <a:t>NDA Disclosure Only</a:t>
            </a:r>
          </a:p>
        </p:txBody>
      </p:sp>
    </p:spTree>
    <p:extLst>
      <p:ext uri="{BB962C8B-B14F-4D97-AF65-F5344CB8AC3E}">
        <p14:creationId xmlns:p14="http://schemas.microsoft.com/office/powerpoint/2010/main" val="133483019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4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711" fontAlgn="base">
              <a:spcBef>
                <a:spcPct val="0"/>
              </a:spcBef>
              <a:spcAft>
                <a:spcPct val="0"/>
              </a:spcAft>
            </a:pPr>
            <a:endParaRPr lang="en-US" sz="2195"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9" y="27028"/>
            <a:ext cx="2852971" cy="2751137"/>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mj-lt"/>
              </a:defRPr>
            </a:lvl1pPr>
            <a:lvl2pPr marL="607901" indent="0">
              <a:buNone/>
              <a:defRPr sz="2693" b="1"/>
            </a:lvl2pPr>
            <a:lvl3pPr marL="1215800" indent="0">
              <a:buNone/>
              <a:defRPr sz="2395" b="1"/>
            </a:lvl3pPr>
            <a:lvl4pPr marL="1823700" indent="0">
              <a:buNone/>
              <a:defRPr sz="2095" b="1"/>
            </a:lvl4pPr>
            <a:lvl5pPr marL="2431599" indent="0">
              <a:buNone/>
              <a:defRPr sz="2095" b="1"/>
            </a:lvl5pPr>
            <a:lvl6pPr marL="3039501" indent="0">
              <a:buNone/>
              <a:defRPr sz="2095" b="1"/>
            </a:lvl6pPr>
            <a:lvl7pPr marL="3647401" indent="0">
              <a:buNone/>
              <a:defRPr sz="2095" b="1"/>
            </a:lvl7pPr>
            <a:lvl8pPr marL="4255300" indent="0">
              <a:buNone/>
              <a:defRPr sz="2095" b="1"/>
            </a:lvl8pPr>
            <a:lvl9pPr marL="4863201" indent="0">
              <a:buNone/>
              <a:defRPr sz="2095" b="1"/>
            </a:lvl9pPr>
          </a:lstStyle>
          <a:p>
            <a:pPr lvl="0"/>
            <a:r>
              <a:rPr lang="en-US" dirty="0" smtClean="0"/>
              <a:t>Click to edit Master text styles.</a:t>
            </a:r>
          </a:p>
        </p:txBody>
      </p:sp>
      <p:sp>
        <p:nvSpPr>
          <p:cNvPr id="7" name="Text Placeholder 6"/>
          <p:cNvSpPr>
            <a:spLocks noGrp="1"/>
          </p:cNvSpPr>
          <p:nvPr>
            <p:ph type="body" sz="quarter" idx="10"/>
          </p:nvPr>
        </p:nvSpPr>
        <p:spPr>
          <a:xfrm>
            <a:off x="533063" y="3054086"/>
            <a:ext cx="2866631" cy="3575317"/>
          </a:xfrm>
          <a:prstGeom prst="rect">
            <a:avLst/>
          </a:prstGeom>
        </p:spPr>
        <p:txBody>
          <a:bodyPr/>
          <a:lstStyle>
            <a:lvl1pPr marL="0" indent="0">
              <a:lnSpc>
                <a:spcPts val="2200"/>
              </a:lnSpc>
              <a:spcBef>
                <a:spcPts val="0"/>
              </a:spcBef>
              <a:spcAft>
                <a:spcPts val="1200"/>
              </a:spcAft>
              <a:buNone/>
              <a:defRPr sz="2100" spc="0" baseline="0">
                <a:solidFill>
                  <a:schemeClr val="bg1"/>
                </a:solidFill>
                <a:latin typeface="+mj-lt"/>
              </a:defRPr>
            </a:lvl1pPr>
            <a:lvl2pPr marL="0" indent="0">
              <a:lnSpc>
                <a:spcPts val="2200"/>
              </a:lnSpc>
              <a:spcBef>
                <a:spcPts val="0"/>
              </a:spcBef>
              <a:spcAft>
                <a:spcPts val="1200"/>
              </a:spcAft>
              <a:buNone/>
              <a:defRPr sz="2100" spc="0" baseline="0">
                <a:solidFill>
                  <a:schemeClr val="bg1"/>
                </a:solidFill>
                <a:latin typeface="+mj-lt"/>
              </a:defRPr>
            </a:lvl2pPr>
            <a:lvl3pPr marL="0" indent="0">
              <a:lnSpc>
                <a:spcPts val="2200"/>
              </a:lnSpc>
              <a:spcBef>
                <a:spcPts val="0"/>
              </a:spcBef>
              <a:spcAft>
                <a:spcPts val="1200"/>
              </a:spcAft>
              <a:buNone/>
              <a:defRPr sz="2100" spc="0" baseline="0">
                <a:solidFill>
                  <a:schemeClr val="bg1"/>
                </a:solidFill>
                <a:latin typeface="+mj-lt"/>
              </a:defRPr>
            </a:lvl3pPr>
            <a:lvl4pPr marL="0" indent="0">
              <a:lnSpc>
                <a:spcPts val="2200"/>
              </a:lnSpc>
              <a:spcBef>
                <a:spcPts val="0"/>
              </a:spcBef>
              <a:spcAft>
                <a:spcPts val="1200"/>
              </a:spcAft>
              <a:buNone/>
              <a:defRPr sz="2100" spc="0" baseline="0">
                <a:solidFill>
                  <a:schemeClr val="bg1"/>
                </a:solidFill>
                <a:latin typeface="+mj-lt"/>
              </a:defRPr>
            </a:lvl4pPr>
            <a:lvl5pPr marL="0" indent="0">
              <a:lnSpc>
                <a:spcPts val="2200"/>
              </a:lnSpc>
              <a:spcBef>
                <a:spcPts val="0"/>
              </a:spcBef>
              <a:spcAft>
                <a:spcPts val="1200"/>
              </a:spcAft>
              <a:buNone/>
              <a:defRPr sz="2100" spc="0" baseline="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5872054"/>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7"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5"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Tree>
    <p:extLst>
      <p:ext uri="{BB962C8B-B14F-4D97-AF65-F5344CB8AC3E}">
        <p14:creationId xmlns:p14="http://schemas.microsoft.com/office/powerpoint/2010/main" val="2463681343"/>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79"/>
            <a:ext cx="11653523" cy="2007683"/>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5" indent="0">
              <a:buNone/>
              <a:defRPr/>
            </a:lvl3pPr>
            <a:lvl4pPr marL="448109" indent="0">
              <a:buNone/>
              <a:defRPr/>
            </a:lvl4pPr>
            <a:lvl5pPr marL="67216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308749" y="6570707"/>
            <a:ext cx="3574505" cy="1508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0"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75015840"/>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4" cy="997196"/>
          </a:xfrm>
        </p:spPr>
        <p:txBody>
          <a:bodyPr anchor="b" anchorCtr="0"/>
          <a:lstStyle>
            <a:lvl1pPr>
              <a:defRPr sz="7198" spc="-151"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4"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
        <p:nvSpPr>
          <p:cNvPr id="6" name="Rectangle 5"/>
          <p:cNvSpPr/>
          <p:nvPr userDrawn="1"/>
        </p:nvSpPr>
        <p:spPr>
          <a:xfrm>
            <a:off x="5529191" y="6521469"/>
            <a:ext cx="1133324" cy="138499"/>
          </a:xfrm>
          <a:prstGeom prst="rect">
            <a:avLst/>
          </a:prstGeom>
        </p:spPr>
        <p:txBody>
          <a:bodyPr wrap="none" lIns="0" tIns="0" rIns="0" bIns="0" anchor="t" anchorCtr="0">
            <a:spAutoFit/>
          </a:bodyPr>
          <a:lstStyle/>
          <a:p>
            <a:pPr defTabSz="914149"/>
            <a:r>
              <a:rPr lang="en-US" sz="900" b="1" dirty="0">
                <a:solidFill>
                  <a:srgbClr val="FFFFFF"/>
                </a:solidFill>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4178014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1"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5632" y="145739"/>
            <a:ext cx="1264501" cy="1124000"/>
          </a:xfrm>
          <a:prstGeom prst="rect">
            <a:avLst/>
          </a:prstGeom>
        </p:spPr>
      </p:pic>
    </p:spTree>
    <p:extLst>
      <p:ext uri="{BB962C8B-B14F-4D97-AF65-F5344CB8AC3E}">
        <p14:creationId xmlns:p14="http://schemas.microsoft.com/office/powerpoint/2010/main" val="3007933795"/>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
        <p:nvSpPr>
          <p:cNvPr id="4" name="Rectangle 3"/>
          <p:cNvSpPr/>
          <p:nvPr userDrawn="1"/>
        </p:nvSpPr>
        <p:spPr>
          <a:xfrm>
            <a:off x="5529191" y="6521469"/>
            <a:ext cx="1133324" cy="138499"/>
          </a:xfrm>
          <a:prstGeom prst="rect">
            <a:avLst/>
          </a:prstGeom>
        </p:spPr>
        <p:txBody>
          <a:bodyPr wrap="none" lIns="0" tIns="0" rIns="0" bIns="0" anchor="t" anchorCtr="0">
            <a:spAutoFit/>
          </a:bodyPr>
          <a:lstStyle/>
          <a:p>
            <a:pPr defTabSz="914149"/>
            <a:r>
              <a:rPr lang="en-US" sz="900" b="1" dirty="0">
                <a:solidFill>
                  <a:srgbClr val="FFFFFF"/>
                </a:solidFill>
              </a:rPr>
              <a:t>NDA Disclosure Only</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137853555"/>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5" y="0"/>
            <a:ext cx="451920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0478041"/>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4210252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46312"/>
            <a:ext cx="11151917" cy="747897"/>
          </a:xfrm>
        </p:spPr>
        <p:txBody>
          <a:bodyPr/>
          <a:lstStyle>
            <a:lvl1pPr>
              <a:defRPr>
                <a:solidFill>
                  <a:srgbClr val="FFFFF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2051235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auto">
          <a:xfrm>
            <a:off x="0" y="0"/>
            <a:ext cx="4859017"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38226" y="847727"/>
            <a:ext cx="3987252" cy="2295525"/>
          </a:xfrm>
        </p:spPr>
        <p:txBody>
          <a:bodyPr/>
          <a:lstStyle>
            <a:lvl1pPr>
              <a:defRPr sz="48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80677429"/>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47087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71408"/>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586400"/>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19" indent="-34281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03" indent="-28568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86" indent="-28568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33" indent="-22854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280" indent="-22854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5529191" y="6521469"/>
            <a:ext cx="1133324" cy="138499"/>
          </a:xfrm>
          <a:prstGeom prst="rect">
            <a:avLst/>
          </a:prstGeom>
        </p:spPr>
        <p:txBody>
          <a:bodyPr wrap="none" lIns="0" tIns="0" rIns="0" bIns="0" anchor="t" anchorCtr="0">
            <a:spAutoFit/>
          </a:bodyPr>
          <a:lstStyle/>
          <a:p>
            <a:pPr defTabSz="914149"/>
            <a:r>
              <a:rPr lang="en-US" sz="900" b="1" dirty="0">
                <a:solidFill>
                  <a:srgbClr val="FFFFFF"/>
                </a:solidFill>
              </a:rPr>
              <a:t>NDA Disclosure Only</a:t>
            </a:r>
          </a:p>
        </p:txBody>
      </p:sp>
      <p:sp>
        <p:nvSpPr>
          <p:cNvPr id="3" name="Rectangle 2"/>
          <p:cNvSpPr/>
          <p:nvPr userDrawn="1"/>
        </p:nvSpPr>
        <p:spPr bwMode="auto">
          <a:xfrm>
            <a:off x="1" y="1"/>
            <a:ext cx="12192000" cy="4191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pPr>
            <a:r>
              <a:rPr lang="en-US" sz="2300" dirty="0">
                <a:gradFill>
                  <a:gsLst>
                    <a:gs pos="0">
                      <a:srgbClr val="FFFFFF"/>
                    </a:gs>
                    <a:gs pos="100000">
                      <a:srgbClr val="FFFFFF"/>
                    </a:gs>
                  </a:gsLst>
                  <a:lin ang="5400000" scaled="0"/>
                </a:gradFill>
                <a:ea typeface="Segoe UI" pitchFamily="34" charset="0"/>
                <a:cs typeface="Segoe UI" pitchFamily="34" charset="0"/>
              </a:rPr>
              <a:t>SPEAKER NOTES</a:t>
            </a:r>
          </a:p>
        </p:txBody>
      </p:sp>
    </p:spTree>
    <p:extLst>
      <p:ext uri="{BB962C8B-B14F-4D97-AF65-F5344CB8AC3E}">
        <p14:creationId xmlns:p14="http://schemas.microsoft.com/office/powerpoint/2010/main" val="4024523097"/>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quarter" idx="10"/>
          </p:nvPr>
        </p:nvSpPr>
        <p:spPr>
          <a:xfrm>
            <a:off x="611348" y="1449389"/>
            <a:ext cx="10975658" cy="1988236"/>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6298624"/>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71" tIns="38085" rIns="76171" bIns="38085" numCol="1" rtlCol="0" anchor="ctr" anchorCtr="0" compatLnSpc="1">
            <a:prstTxWarp prst="textNoShape">
              <a:avLst/>
            </a:prstTxWarp>
          </a:bodyPr>
          <a:lstStyle/>
          <a:p>
            <a:pPr algn="ctr" defTabSz="761438"/>
            <a:endParaRPr lang="en-US" sz="19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249" y="315686"/>
            <a:ext cx="11151917" cy="747897"/>
          </a:xfrm>
        </p:spPr>
        <p:txBody>
          <a:bodyPr/>
          <a:lstStyle>
            <a:lvl1pPr>
              <a:defRPr>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8085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1"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0" name="Picture 2" descr="C:\Users\stacyd\AppData\Local\Temp\vmware-stacyr\VMwareDnD\a77bac50\Analyze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6683" y="94852"/>
            <a:ext cx="1174917" cy="1174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933795"/>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61" indent="0">
              <a:buNone/>
              <a:defRPr sz="1999">
                <a:gradFill>
                  <a:gsLst>
                    <a:gs pos="100000">
                      <a:schemeClr val="bg2"/>
                    </a:gs>
                    <a:gs pos="0">
                      <a:schemeClr val="bg2"/>
                    </a:gs>
                  </a:gsLst>
                  <a:lin ang="5400000" scaled="0"/>
                </a:gradFill>
              </a:defRPr>
            </a:lvl3pPr>
            <a:lvl4pPr marL="456976" indent="0">
              <a:buNone/>
              <a:defRPr sz="1999">
                <a:gradFill>
                  <a:gsLst>
                    <a:gs pos="100000">
                      <a:schemeClr val="bg2"/>
                    </a:gs>
                    <a:gs pos="0">
                      <a:schemeClr val="bg2"/>
                    </a:gs>
                  </a:gsLst>
                  <a:lin ang="5400000" scaled="0"/>
                </a:gradFill>
              </a:defRPr>
            </a:lvl4pPr>
            <a:lvl5pPr marL="693397"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259486917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gradient">
    <p:bg>
      <p:bgPr>
        <a:gradFill>
          <a:gsLst>
            <a:gs pos="0">
              <a:schemeClr val="bg1">
                <a:lumMod val="85000"/>
              </a:schemeClr>
            </a:gs>
            <a:gs pos="50000">
              <a:schemeClr val="bg1">
                <a:lumMod val="73000"/>
                <a:lumOff val="27000"/>
              </a:schemeClr>
            </a:gs>
            <a:gs pos="100000">
              <a:schemeClr val="bg1">
                <a:lumMod val="0"/>
                <a:lumOff val="100000"/>
              </a:schemeClr>
            </a:gs>
          </a:gsLst>
          <a:lin ang="162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08177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cSld name="1_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34" indent="-34283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9"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25"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81"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37"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83237494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51575" y="5033095"/>
            <a:ext cx="5433644" cy="1881715"/>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947120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15134909"/>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620315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889362137"/>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86480666"/>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961863525"/>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423840003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0133" y="129148"/>
            <a:ext cx="1394852" cy="1394852"/>
          </a:xfrm>
          <a:prstGeom prst="rect">
            <a:avLst/>
          </a:prstGeom>
        </p:spPr>
      </p:pic>
    </p:spTree>
    <p:extLst>
      <p:ext uri="{BB962C8B-B14F-4D97-AF65-F5344CB8AC3E}">
        <p14:creationId xmlns:p14="http://schemas.microsoft.com/office/powerpoint/2010/main" val="1920399202"/>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66473566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04713470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4107983093"/>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13583004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Segoe UI Light"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701764779"/>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Segoe UI Light"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998984266"/>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006336143"/>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1"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2632585"/>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0960298"/>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386576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0" name="Group 9"/>
          <p:cNvGrpSpPr/>
          <p:nvPr userDrawn="1"/>
        </p:nvGrpSpPr>
        <p:grpSpPr>
          <a:xfrm>
            <a:off x="244196" y="354525"/>
            <a:ext cx="1236643" cy="593742"/>
            <a:chOff x="205187" y="4748102"/>
            <a:chExt cx="1076201" cy="51671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5169" y="4748102"/>
              <a:ext cx="470873" cy="419505"/>
            </a:xfrm>
            <a:prstGeom prst="rect">
              <a:avLst/>
            </a:prstGeom>
          </p:spPr>
        </p:pic>
        <p:grpSp>
          <p:nvGrpSpPr>
            <p:cNvPr id="13" name="Group 12"/>
            <p:cNvGrpSpPr/>
            <p:nvPr/>
          </p:nvGrpSpPr>
          <p:grpSpPr>
            <a:xfrm>
              <a:off x="205187" y="4748102"/>
              <a:ext cx="305346" cy="516710"/>
              <a:chOff x="1532979" y="5298659"/>
              <a:chExt cx="457746" cy="774603"/>
            </a:xfrm>
          </p:grpSpPr>
          <p:sp>
            <p:nvSpPr>
              <p:cNvPr id="17"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976042" y="4748102"/>
              <a:ext cx="305346" cy="516710"/>
              <a:chOff x="1532979" y="5298659"/>
              <a:chExt cx="457746" cy="774603"/>
            </a:xfrm>
          </p:grpSpPr>
          <p:sp>
            <p:nvSpPr>
              <p:cNvPr id="15"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44853684"/>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5421352"/>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893807673"/>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Segoe UI Light" pitchFamily="34" charset="0"/>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400">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02764057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177569791"/>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26241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730876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590072644"/>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7"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5"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Tree>
    <p:extLst>
      <p:ext uri="{BB962C8B-B14F-4D97-AF65-F5344CB8AC3E}">
        <p14:creationId xmlns:p14="http://schemas.microsoft.com/office/powerpoint/2010/main" val="70672912"/>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14"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0371632"/>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39297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755393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62" y="192480"/>
            <a:ext cx="1131134" cy="1131134"/>
          </a:xfrm>
          <a:prstGeom prst="rect">
            <a:avLst/>
          </a:prstGeom>
        </p:spPr>
      </p:pic>
    </p:spTree>
    <p:extLst>
      <p:ext uri="{BB962C8B-B14F-4D97-AF65-F5344CB8AC3E}">
        <p14:creationId xmlns:p14="http://schemas.microsoft.com/office/powerpoint/2010/main" val="3088309829"/>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73149679"/>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4228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4312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3785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1828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78" tIns="38088" rIns="76178" bIns="38088" numCol="1" rtlCol="0" anchor="ctr" anchorCtr="0" compatLnSpc="1">
            <a:prstTxWarp prst="textNoShape">
              <a:avLst/>
            </a:prstTxWarp>
          </a:bodyPr>
          <a:lstStyle/>
          <a:p>
            <a:pPr algn="ctr" defTabSz="761490"/>
            <a:endParaRPr lang="en-US" sz="18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460566" y="6521467"/>
            <a:ext cx="3246369" cy="210251"/>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67" dirty="0">
                <a:solidFill>
                  <a:prstClr val="black">
                    <a:lumMod val="65000"/>
                    <a:lumOff val="35000"/>
                  </a:prstClr>
                </a:solidFill>
                <a:latin typeface="Segoe UI" pitchFamily="34" charset="0"/>
                <a:ea typeface="Segoe UI" pitchFamily="34" charset="0"/>
                <a:cs typeface="Segoe UI" pitchFamily="34" charset="0"/>
              </a:rPr>
              <a:t>Copyright© </a:t>
            </a:r>
            <a:r>
              <a:rPr lang="en-US" sz="1067" dirty="0" smtClean="0">
                <a:solidFill>
                  <a:prstClr val="black">
                    <a:lumMod val="65000"/>
                    <a:lumOff val="35000"/>
                  </a:prstClr>
                </a:solidFill>
                <a:latin typeface="Segoe UI" pitchFamily="34" charset="0"/>
                <a:ea typeface="Segoe UI" pitchFamily="34" charset="0"/>
                <a:cs typeface="Segoe UI" pitchFamily="34" charset="0"/>
              </a:rPr>
              <a:t>2013 </a:t>
            </a:r>
            <a:r>
              <a:rPr lang="en-US" sz="1067"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4902369" y="6521465"/>
            <a:ext cx="1341714" cy="164212"/>
          </a:xfrm>
          <a:prstGeom prst="rect">
            <a:avLst/>
          </a:prstGeom>
        </p:spPr>
        <p:txBody>
          <a:bodyPr wrap="none" lIns="0" tIns="0" rIns="0" bIns="0" anchor="t" anchorCtr="0">
            <a:spAutoFit/>
          </a:bodyPr>
          <a:lstStyle/>
          <a:p>
            <a:pPr defTabSz="914159"/>
            <a:r>
              <a:rPr lang="en-US" sz="1067"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46585437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68252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51575" y="5033096"/>
            <a:ext cx="5433644" cy="1881715"/>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96856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0243152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pPr marL="0" marR="0" lvl="0" indent="0" algn="l" defTabSz="914188"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598" spc="-150"/>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16741772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6132533"/>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1051680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2441283044"/>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2756046603"/>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7" y="1447802"/>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14173762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7" y="1447802"/>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289610457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7" y="1447801"/>
            <a:ext cx="5396365" cy="2351413"/>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4" y="1447801"/>
            <a:ext cx="5396365" cy="2762808"/>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044" marR="0" lvl="1"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044" marR="0" lvl="2"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044" marR="0" lvl="3"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044" marR="0" lvl="4"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95067505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1356819092"/>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14776061"/>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Segoe UI Light" pitchFamily="34" charset="0"/>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3860586957"/>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Segoe UI Light" pitchFamily="34" charset="0"/>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143677408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Picture 2" descr="C:\Users\stacyd\AppData\Local\Temp\vmware-stacyr\VMwareDnD\f284194e\Administration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2551" y="258402"/>
            <a:ext cx="1074733" cy="107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911584"/>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1668322772"/>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10"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sp>
        <p:nvSpPr>
          <p:cNvPr id="11" name="Text Placeholder 6"/>
          <p:cNvSpPr>
            <a:spLocks noGrp="1"/>
          </p:cNvSpPr>
          <p:nvPr>
            <p:ph type="body" sz="quarter" idx="10"/>
          </p:nvPr>
        </p:nvSpPr>
        <p:spPr>
          <a:xfrm>
            <a:off x="533063" y="3054085"/>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4282597"/>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3" y="3054085"/>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2327706"/>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3" y="3054085"/>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9825192"/>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3" y="3054085"/>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9803217"/>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1818898219"/>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Segoe UI Light" pitchFamily="34" charset="0"/>
              </a:defRPr>
            </a:lvl1pPr>
            <a:lvl2pPr>
              <a:defRPr sz="6398">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398">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352854967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99520951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04153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7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35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09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20980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5" name="Picture 14"/>
          <p:cNvPicPr>
            <a:picLocks noChangeAspect="1"/>
          </p:cNvPicPr>
          <p:nvPr userDrawn="1"/>
        </p:nvPicPr>
        <p:blipFill>
          <a:blip r:embed="rId3"/>
          <a:stretch>
            <a:fillRect/>
          </a:stretch>
        </p:blipFill>
        <p:spPr>
          <a:xfrm>
            <a:off x="-46542" y="23657"/>
            <a:ext cx="1424999" cy="1424999"/>
          </a:xfrm>
          <a:prstGeom prst="rect">
            <a:avLst/>
          </a:prstGeom>
        </p:spPr>
      </p:pic>
    </p:spTree>
    <p:extLst>
      <p:ext uri="{BB962C8B-B14F-4D97-AF65-F5344CB8AC3E}">
        <p14:creationId xmlns:p14="http://schemas.microsoft.com/office/powerpoint/2010/main" val="4243774419"/>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2"/>
            <a:ext cx="11155093" cy="664797"/>
          </a:xfrm>
        </p:spPr>
        <p:txBody>
          <a:bodyPr/>
          <a:lstStyle>
            <a:lvl1pPr>
              <a:defRPr sz="4800"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34" indent="-34283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9"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25"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81"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37"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497476165"/>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525"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640"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8"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sp>
        <p:nvSpPr>
          <p:cNvPr id="7" name="Text Placeholder 6"/>
          <p:cNvSpPr>
            <a:spLocks noGrp="1"/>
          </p:cNvSpPr>
          <p:nvPr>
            <p:ph type="body" sz="quarter" idx="10"/>
          </p:nvPr>
        </p:nvSpPr>
        <p:spPr>
          <a:xfrm>
            <a:off x="533063" y="3054085"/>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5" name="Picture Placeholder 4"/>
          <p:cNvSpPr>
            <a:spLocks noGrp="1"/>
          </p:cNvSpPr>
          <p:nvPr>
            <p:ph type="pic" sz="quarter" idx="11"/>
          </p:nvPr>
        </p:nvSpPr>
        <p:spPr>
          <a:xfrm>
            <a:off x="3890388" y="1033462"/>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3924" fontAlgn="base">
              <a:spcBef>
                <a:spcPct val="0"/>
              </a:spcBef>
              <a:spcAft>
                <a:spcPct val="0"/>
              </a:spcAft>
            </a:pPr>
            <a:endParaRPr lang="en-US" dirty="0"/>
          </a:p>
        </p:txBody>
      </p:sp>
    </p:spTree>
    <p:extLst>
      <p:ext uri="{BB962C8B-B14F-4D97-AF65-F5344CB8AC3E}">
        <p14:creationId xmlns:p14="http://schemas.microsoft.com/office/powerpoint/2010/main" val="905348807"/>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5" y="0"/>
            <a:ext cx="450081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640"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8"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8" name="Picture Placeholder 4"/>
          <p:cNvSpPr>
            <a:spLocks noGrp="1"/>
          </p:cNvSpPr>
          <p:nvPr>
            <p:ph type="pic" sz="quarter" idx="11"/>
          </p:nvPr>
        </p:nvSpPr>
        <p:spPr>
          <a:xfrm>
            <a:off x="3890388" y="1033462"/>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3924" fontAlgn="base">
              <a:spcBef>
                <a:spcPct val="0"/>
              </a:spcBef>
              <a:spcAft>
                <a:spcPct val="0"/>
              </a:spcAft>
            </a:pPr>
            <a:endParaRPr lang="en-US" dirty="0"/>
          </a:p>
        </p:txBody>
      </p:sp>
      <p:sp>
        <p:nvSpPr>
          <p:cNvPr id="14" name="Text Placeholder 6"/>
          <p:cNvSpPr>
            <a:spLocks noGrp="1"/>
          </p:cNvSpPr>
          <p:nvPr>
            <p:ph type="body" sz="quarter" idx="10"/>
          </p:nvPr>
        </p:nvSpPr>
        <p:spPr>
          <a:xfrm>
            <a:off x="533063" y="3054085"/>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6638952"/>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525" y="0"/>
            <a:ext cx="450081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640"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8"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8" name="Picture Placeholder 4"/>
          <p:cNvSpPr>
            <a:spLocks noGrp="1"/>
          </p:cNvSpPr>
          <p:nvPr>
            <p:ph type="pic" sz="quarter" idx="11"/>
          </p:nvPr>
        </p:nvSpPr>
        <p:spPr>
          <a:xfrm>
            <a:off x="3890388" y="1033462"/>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3924" fontAlgn="base">
              <a:spcBef>
                <a:spcPct val="0"/>
              </a:spcBef>
              <a:spcAft>
                <a:spcPct val="0"/>
              </a:spcAft>
            </a:pPr>
            <a:endParaRPr lang="en-US" dirty="0"/>
          </a:p>
        </p:txBody>
      </p:sp>
      <p:sp>
        <p:nvSpPr>
          <p:cNvPr id="9" name="Text Placeholder 6"/>
          <p:cNvSpPr>
            <a:spLocks noGrp="1"/>
          </p:cNvSpPr>
          <p:nvPr>
            <p:ph type="body" sz="quarter" idx="10"/>
          </p:nvPr>
        </p:nvSpPr>
        <p:spPr>
          <a:xfrm>
            <a:off x="533063" y="3054085"/>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5340700"/>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525"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640"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8"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8" name="Picture Placeholder 4"/>
          <p:cNvSpPr>
            <a:spLocks noGrp="1"/>
          </p:cNvSpPr>
          <p:nvPr>
            <p:ph type="pic" sz="quarter" idx="11"/>
          </p:nvPr>
        </p:nvSpPr>
        <p:spPr>
          <a:xfrm>
            <a:off x="3890388" y="1033462"/>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3924" fontAlgn="base">
              <a:spcBef>
                <a:spcPct val="0"/>
              </a:spcBef>
              <a:spcAft>
                <a:spcPct val="0"/>
              </a:spcAft>
            </a:pPr>
            <a:endParaRPr lang="en-US" dirty="0"/>
          </a:p>
        </p:txBody>
      </p:sp>
      <p:sp>
        <p:nvSpPr>
          <p:cNvPr id="9" name="Text Placeholder 6"/>
          <p:cNvSpPr>
            <a:spLocks noGrp="1"/>
          </p:cNvSpPr>
          <p:nvPr>
            <p:ph type="body" sz="quarter" idx="10"/>
          </p:nvPr>
        </p:nvSpPr>
        <p:spPr>
          <a:xfrm>
            <a:off x="533063" y="3054085"/>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4881766"/>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6" name="Rectangle 5"/>
          <p:cNvSpPr/>
          <p:nvPr userDrawn="1"/>
        </p:nvSpPr>
        <p:spPr bwMode="auto">
          <a:xfrm>
            <a:off x="4278972"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08" tIns="182774" rIns="91381" bIns="91387" numCol="1" rtlCol="0" anchor="ctr" anchorCtr="0" compatLnSpc="1">
            <a:prstTxWarp prst="textNoShape">
              <a:avLst/>
            </a:prstTxWarp>
          </a:bodyPr>
          <a:lstStyle/>
          <a:p>
            <a:pPr defTabSz="913508"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8" y="1430670"/>
            <a:ext cx="3754495" cy="43990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182854" numCol="1" rtlCol="0" anchor="b" anchorCtr="0" compatLnSpc="1">
            <a:prstTxWarp prst="textNoShape">
              <a:avLst/>
            </a:prstTxWarp>
          </a:bodyPr>
          <a:lstStyle/>
          <a:p>
            <a:pPr defTabSz="913508"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3"/>
            <a:ext cx="533217" cy="305895"/>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673" indent="-285695">
              <a:lnSpc>
                <a:spcPct val="100000"/>
              </a:lnSpc>
              <a:buFont typeface="Arial" pitchFamily="34" charset="0"/>
              <a:buChar char="•"/>
              <a:defRPr sz="1600">
                <a:latin typeface="Segoe UI" pitchFamily="34" charset="0"/>
                <a:ea typeface="Segoe UI" pitchFamily="34" charset="0"/>
                <a:cs typeface="Segoe UI" pitchFamily="34" charset="0"/>
              </a:defRPr>
            </a:lvl3pPr>
            <a:lvl4pPr marL="1084055" indent="-285695">
              <a:lnSpc>
                <a:spcPct val="100000"/>
              </a:lnSpc>
              <a:buFont typeface="Arial" pitchFamily="34" charset="0"/>
              <a:buChar char="•"/>
              <a:defRPr sz="1400">
                <a:latin typeface="Segoe UI" pitchFamily="34" charset="0"/>
                <a:ea typeface="Segoe UI" pitchFamily="34" charset="0"/>
                <a:cs typeface="Segoe UI" pitchFamily="34" charset="0"/>
              </a:defRPr>
            </a:lvl4pPr>
            <a:lvl5pPr marL="1315785" indent="-285695">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39660" indent="0">
              <a:lnSpc>
                <a:spcPct val="100000"/>
              </a:lnSpc>
              <a:buNone/>
              <a:defRPr>
                <a:solidFill>
                  <a:schemeClr val="bg1"/>
                </a:solidFill>
                <a:latin typeface="Segoe UI" pitchFamily="34" charset="0"/>
                <a:ea typeface="Segoe UI" pitchFamily="34" charset="0"/>
                <a:cs typeface="Segoe UI" pitchFamily="34" charset="0"/>
              </a:defRPr>
            </a:lvl2pPr>
            <a:lvl3pPr marL="572978" indent="0">
              <a:lnSpc>
                <a:spcPct val="100000"/>
              </a:lnSpc>
              <a:buNone/>
              <a:defRPr>
                <a:solidFill>
                  <a:schemeClr val="bg1"/>
                </a:solidFill>
                <a:latin typeface="Segoe UI" pitchFamily="34" charset="0"/>
                <a:ea typeface="Segoe UI" pitchFamily="34" charset="0"/>
                <a:cs typeface="Segoe UI" pitchFamily="34" charset="0"/>
              </a:defRPr>
            </a:lvl3pPr>
            <a:lvl4pPr marL="798359" indent="0">
              <a:lnSpc>
                <a:spcPct val="100000"/>
              </a:lnSpc>
              <a:buNone/>
              <a:defRPr>
                <a:solidFill>
                  <a:schemeClr val="bg1"/>
                </a:solidFill>
                <a:latin typeface="Segoe UI" pitchFamily="34" charset="0"/>
                <a:ea typeface="Segoe UI" pitchFamily="34" charset="0"/>
                <a:cs typeface="Segoe UI" pitchFamily="34" charset="0"/>
              </a:defRPr>
            </a:lvl4pPr>
            <a:lvl5pPr marL="1030090"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2097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6" name="Rectangle 5"/>
          <p:cNvSpPr/>
          <p:nvPr userDrawn="1"/>
        </p:nvSpPr>
        <p:spPr bwMode="auto">
          <a:xfrm>
            <a:off x="4278972"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08" tIns="182774" rIns="91381" bIns="91387" numCol="1" rtlCol="0" anchor="ctr" anchorCtr="0" compatLnSpc="1">
            <a:prstTxWarp prst="textNoShape">
              <a:avLst/>
            </a:prstTxWarp>
          </a:bodyPr>
          <a:lstStyle/>
          <a:p>
            <a:pPr defTabSz="913508"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8" y="1430670"/>
            <a:ext cx="3754495" cy="439907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182854" numCol="1" rtlCol="0" anchor="b" anchorCtr="0" compatLnSpc="1">
            <a:prstTxWarp prst="textNoShape">
              <a:avLst/>
            </a:prstTxWarp>
          </a:bodyPr>
          <a:lstStyle/>
          <a:p>
            <a:pPr defTabSz="913508"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3"/>
            <a:ext cx="533217" cy="3058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673" indent="-285695">
              <a:lnSpc>
                <a:spcPct val="100000"/>
              </a:lnSpc>
              <a:buFont typeface="Arial" pitchFamily="34" charset="0"/>
              <a:buChar char="•"/>
              <a:defRPr sz="1600">
                <a:latin typeface="Segoe UI" pitchFamily="34" charset="0"/>
                <a:ea typeface="Segoe UI" pitchFamily="34" charset="0"/>
                <a:cs typeface="Segoe UI" pitchFamily="34" charset="0"/>
              </a:defRPr>
            </a:lvl3pPr>
            <a:lvl4pPr marL="1084055" indent="-285695">
              <a:lnSpc>
                <a:spcPct val="100000"/>
              </a:lnSpc>
              <a:buFont typeface="Arial" pitchFamily="34" charset="0"/>
              <a:buChar char="•"/>
              <a:defRPr sz="1400">
                <a:latin typeface="Segoe UI" pitchFamily="34" charset="0"/>
                <a:ea typeface="Segoe UI" pitchFamily="34" charset="0"/>
                <a:cs typeface="Segoe UI" pitchFamily="34" charset="0"/>
              </a:defRPr>
            </a:lvl4pPr>
            <a:lvl5pPr marL="1315785" indent="-285695">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660" indent="0">
              <a:lnSpc>
                <a:spcPct val="100000"/>
              </a:lnSpc>
              <a:buNone/>
              <a:defRPr>
                <a:solidFill>
                  <a:schemeClr val="bg1"/>
                </a:solidFill>
                <a:latin typeface="Segoe UI" pitchFamily="34" charset="0"/>
                <a:ea typeface="Segoe UI" pitchFamily="34" charset="0"/>
                <a:cs typeface="Segoe UI" pitchFamily="34" charset="0"/>
              </a:defRPr>
            </a:lvl2pPr>
            <a:lvl3pPr marL="572978" indent="0">
              <a:lnSpc>
                <a:spcPct val="100000"/>
              </a:lnSpc>
              <a:buNone/>
              <a:defRPr>
                <a:solidFill>
                  <a:schemeClr val="bg1"/>
                </a:solidFill>
                <a:latin typeface="Segoe UI" pitchFamily="34" charset="0"/>
                <a:ea typeface="Segoe UI" pitchFamily="34" charset="0"/>
                <a:cs typeface="Segoe UI" pitchFamily="34" charset="0"/>
              </a:defRPr>
            </a:lvl3pPr>
            <a:lvl4pPr marL="798359" indent="0">
              <a:lnSpc>
                <a:spcPct val="100000"/>
              </a:lnSpc>
              <a:buNone/>
              <a:defRPr>
                <a:solidFill>
                  <a:schemeClr val="bg1"/>
                </a:solidFill>
                <a:latin typeface="Segoe UI" pitchFamily="34" charset="0"/>
                <a:ea typeface="Segoe UI" pitchFamily="34" charset="0"/>
                <a:cs typeface="Segoe UI" pitchFamily="34" charset="0"/>
              </a:defRPr>
            </a:lvl4pPr>
            <a:lvl5pPr marL="1030090"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8030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6" name="Rectangle 5"/>
          <p:cNvSpPr/>
          <p:nvPr userDrawn="1"/>
        </p:nvSpPr>
        <p:spPr bwMode="auto">
          <a:xfrm>
            <a:off x="4278972"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08" tIns="182774" rIns="91381" bIns="91387" numCol="1" rtlCol="0" anchor="ctr" anchorCtr="0" compatLnSpc="1">
            <a:prstTxWarp prst="textNoShape">
              <a:avLst/>
            </a:prstTxWarp>
          </a:bodyPr>
          <a:lstStyle/>
          <a:p>
            <a:pPr defTabSz="913508"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8" y="1430670"/>
            <a:ext cx="3754495" cy="439907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182854" numCol="1" rtlCol="0" anchor="b" anchorCtr="0" compatLnSpc="1">
            <a:prstTxWarp prst="textNoShape">
              <a:avLst/>
            </a:prstTxWarp>
          </a:bodyPr>
          <a:lstStyle/>
          <a:p>
            <a:pPr defTabSz="913508"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3"/>
            <a:ext cx="533217" cy="305895"/>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673" indent="-285695">
              <a:lnSpc>
                <a:spcPct val="100000"/>
              </a:lnSpc>
              <a:buFont typeface="Arial" pitchFamily="34" charset="0"/>
              <a:buChar char="•"/>
              <a:defRPr sz="1600">
                <a:latin typeface="Segoe UI" pitchFamily="34" charset="0"/>
                <a:ea typeface="Segoe UI" pitchFamily="34" charset="0"/>
                <a:cs typeface="Segoe UI" pitchFamily="34" charset="0"/>
              </a:defRPr>
            </a:lvl3pPr>
            <a:lvl4pPr marL="1084055" indent="-285695">
              <a:lnSpc>
                <a:spcPct val="100000"/>
              </a:lnSpc>
              <a:buFont typeface="Arial" pitchFamily="34" charset="0"/>
              <a:buChar char="•"/>
              <a:defRPr sz="1400">
                <a:latin typeface="Segoe UI" pitchFamily="34" charset="0"/>
                <a:ea typeface="Segoe UI" pitchFamily="34" charset="0"/>
                <a:cs typeface="Segoe UI" pitchFamily="34" charset="0"/>
              </a:defRPr>
            </a:lvl4pPr>
            <a:lvl5pPr marL="1315785" indent="-285695">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660" indent="0">
              <a:lnSpc>
                <a:spcPct val="100000"/>
              </a:lnSpc>
              <a:buNone/>
              <a:defRPr>
                <a:solidFill>
                  <a:schemeClr val="bg1"/>
                </a:solidFill>
                <a:latin typeface="Segoe UI" pitchFamily="34" charset="0"/>
                <a:ea typeface="Segoe UI" pitchFamily="34" charset="0"/>
                <a:cs typeface="Segoe UI" pitchFamily="34" charset="0"/>
              </a:defRPr>
            </a:lvl2pPr>
            <a:lvl3pPr marL="572978" indent="0">
              <a:lnSpc>
                <a:spcPct val="100000"/>
              </a:lnSpc>
              <a:buNone/>
              <a:defRPr>
                <a:solidFill>
                  <a:schemeClr val="bg1"/>
                </a:solidFill>
                <a:latin typeface="Segoe UI" pitchFamily="34" charset="0"/>
                <a:ea typeface="Segoe UI" pitchFamily="34" charset="0"/>
                <a:cs typeface="Segoe UI" pitchFamily="34" charset="0"/>
              </a:defRPr>
            </a:lvl3pPr>
            <a:lvl4pPr marL="798359" indent="0">
              <a:lnSpc>
                <a:spcPct val="100000"/>
              </a:lnSpc>
              <a:buNone/>
              <a:defRPr>
                <a:solidFill>
                  <a:schemeClr val="bg1"/>
                </a:solidFill>
                <a:latin typeface="Segoe UI" pitchFamily="34" charset="0"/>
                <a:ea typeface="Segoe UI" pitchFamily="34" charset="0"/>
                <a:cs typeface="Segoe UI" pitchFamily="34" charset="0"/>
              </a:defRPr>
            </a:lvl4pPr>
            <a:lvl5pPr marL="1030090"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61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6" name="Rectangle 5"/>
          <p:cNvSpPr/>
          <p:nvPr userDrawn="1"/>
        </p:nvSpPr>
        <p:spPr bwMode="auto">
          <a:xfrm>
            <a:off x="4278972"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08" tIns="182774" rIns="91381" bIns="91387" numCol="1" rtlCol="0" anchor="ctr" anchorCtr="0" compatLnSpc="1">
            <a:prstTxWarp prst="textNoShape">
              <a:avLst/>
            </a:prstTxWarp>
          </a:bodyPr>
          <a:lstStyle/>
          <a:p>
            <a:pPr defTabSz="913508"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8" y="1430670"/>
            <a:ext cx="3754495" cy="439907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182854" numCol="1" rtlCol="0" anchor="b" anchorCtr="0" compatLnSpc="1">
            <a:prstTxWarp prst="textNoShape">
              <a:avLst/>
            </a:prstTxWarp>
          </a:bodyPr>
          <a:lstStyle/>
          <a:p>
            <a:pPr defTabSz="913508"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3"/>
            <a:ext cx="533217" cy="305895"/>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673" indent="-285695">
              <a:lnSpc>
                <a:spcPct val="100000"/>
              </a:lnSpc>
              <a:buFont typeface="Arial" pitchFamily="34" charset="0"/>
              <a:buChar char="•"/>
              <a:defRPr sz="1600">
                <a:latin typeface="Segoe UI" pitchFamily="34" charset="0"/>
                <a:ea typeface="Segoe UI" pitchFamily="34" charset="0"/>
                <a:cs typeface="Segoe UI" pitchFamily="34" charset="0"/>
              </a:defRPr>
            </a:lvl3pPr>
            <a:lvl4pPr marL="1084055" indent="-285695">
              <a:lnSpc>
                <a:spcPct val="100000"/>
              </a:lnSpc>
              <a:buFont typeface="Arial" pitchFamily="34" charset="0"/>
              <a:buChar char="•"/>
              <a:defRPr sz="1400">
                <a:latin typeface="Segoe UI" pitchFamily="34" charset="0"/>
                <a:ea typeface="Segoe UI" pitchFamily="34" charset="0"/>
                <a:cs typeface="Segoe UI" pitchFamily="34" charset="0"/>
              </a:defRPr>
            </a:lvl4pPr>
            <a:lvl5pPr marL="1315785" indent="-285695">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660" indent="0">
              <a:lnSpc>
                <a:spcPct val="100000"/>
              </a:lnSpc>
              <a:buNone/>
              <a:defRPr>
                <a:solidFill>
                  <a:schemeClr val="bg1"/>
                </a:solidFill>
                <a:latin typeface="Segoe UI" pitchFamily="34" charset="0"/>
                <a:ea typeface="Segoe UI" pitchFamily="34" charset="0"/>
                <a:cs typeface="Segoe UI" pitchFamily="34" charset="0"/>
              </a:defRPr>
            </a:lvl2pPr>
            <a:lvl3pPr marL="572978" indent="0">
              <a:lnSpc>
                <a:spcPct val="100000"/>
              </a:lnSpc>
              <a:buNone/>
              <a:defRPr>
                <a:solidFill>
                  <a:schemeClr val="bg1"/>
                </a:solidFill>
                <a:latin typeface="Segoe UI" pitchFamily="34" charset="0"/>
                <a:ea typeface="Segoe UI" pitchFamily="34" charset="0"/>
                <a:cs typeface="Segoe UI" pitchFamily="34" charset="0"/>
              </a:defRPr>
            </a:lvl3pPr>
            <a:lvl4pPr marL="798359" indent="0">
              <a:lnSpc>
                <a:spcPct val="100000"/>
              </a:lnSpc>
              <a:buNone/>
              <a:defRPr>
                <a:solidFill>
                  <a:schemeClr val="bg1"/>
                </a:solidFill>
                <a:latin typeface="Segoe UI" pitchFamily="34" charset="0"/>
                <a:ea typeface="Segoe UI" pitchFamily="34" charset="0"/>
                <a:cs typeface="Segoe UI" pitchFamily="34" charset="0"/>
              </a:defRPr>
            </a:lvl4pPr>
            <a:lvl5pPr marL="1030090"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68017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8" tIns="38082" rIns="76168" bIns="38082" numCol="1" rtlCol="0" anchor="ctr" anchorCtr="0" compatLnSpc="1">
            <a:prstTxWarp prst="textNoShape">
              <a:avLst/>
            </a:prstTxWarp>
          </a:bodyPr>
          <a:lstStyle/>
          <a:p>
            <a:pPr algn="ctr" defTabSz="761344"/>
            <a:endParaRPr lang="en-US" sz="18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460567" y="6521468"/>
            <a:ext cx="3246369" cy="210251"/>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67" dirty="0">
                <a:solidFill>
                  <a:prstClr val="black">
                    <a:lumMod val="65000"/>
                    <a:lumOff val="35000"/>
                  </a:prstClr>
                </a:solidFill>
                <a:latin typeface="Segoe UI" pitchFamily="34" charset="0"/>
                <a:ea typeface="Segoe UI" pitchFamily="34" charset="0"/>
                <a:cs typeface="Segoe UI" pitchFamily="34" charset="0"/>
              </a:rPr>
              <a:t>Copyright© </a:t>
            </a:r>
            <a:r>
              <a:rPr lang="en-US" sz="1067" dirty="0" smtClean="0">
                <a:solidFill>
                  <a:prstClr val="black">
                    <a:lumMod val="65000"/>
                    <a:lumOff val="35000"/>
                  </a:prstClr>
                </a:solidFill>
                <a:latin typeface="Segoe UI" pitchFamily="34" charset="0"/>
                <a:ea typeface="Segoe UI" pitchFamily="34" charset="0"/>
                <a:cs typeface="Segoe UI" pitchFamily="34" charset="0"/>
              </a:rPr>
              <a:t>2013 </a:t>
            </a:r>
            <a:r>
              <a:rPr lang="en-US" sz="1067"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4902369" y="6521465"/>
            <a:ext cx="1367362" cy="167418"/>
          </a:xfrm>
          <a:prstGeom prst="rect">
            <a:avLst/>
          </a:prstGeom>
        </p:spPr>
        <p:txBody>
          <a:bodyPr wrap="none" lIns="0" tIns="0" rIns="0" bIns="0" anchor="t" anchorCtr="0">
            <a:spAutoFit/>
          </a:bodyPr>
          <a:lstStyle/>
          <a:p>
            <a:pPr defTabSz="913984"/>
            <a:r>
              <a:rPr lang="en-US" sz="1067"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130091637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6" name="Picture 15"/>
          <p:cNvPicPr>
            <a:picLocks noChangeAspect="1"/>
          </p:cNvPicPr>
          <p:nvPr userDrawn="1"/>
        </p:nvPicPr>
        <p:blipFill>
          <a:blip r:embed="rId3"/>
          <a:stretch>
            <a:fillRect/>
          </a:stretch>
        </p:blipFill>
        <p:spPr>
          <a:xfrm>
            <a:off x="335806" y="317348"/>
            <a:ext cx="753256" cy="923108"/>
          </a:xfrm>
          <a:prstGeom prst="rect">
            <a:avLst/>
          </a:prstGeom>
        </p:spPr>
      </p:pic>
    </p:spTree>
    <p:extLst>
      <p:ext uri="{BB962C8B-B14F-4D97-AF65-F5344CB8AC3E}">
        <p14:creationId xmlns:p14="http://schemas.microsoft.com/office/powerpoint/2010/main" val="1370230923"/>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0" baseline="0"/>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611348" y="1449390"/>
            <a:ext cx="10975658" cy="1979003"/>
          </a:xfrm>
        </p:spPr>
        <p:txBody>
          <a:bodyPr>
            <a:spAutoFit/>
          </a:bodyPr>
          <a:lstStyle>
            <a:lvl1pPr marL="0" indent="0">
              <a:spcBef>
                <a:spcPts val="0"/>
              </a:spcBef>
              <a:spcAft>
                <a:spcPts val="600"/>
              </a:spcAft>
              <a:buNone/>
              <a:defRPr sz="2800" spc="-100" baseline="0">
                <a:gradFill>
                  <a:gsLst>
                    <a:gs pos="10000">
                      <a:srgbClr val="FF8A00"/>
                    </a:gs>
                    <a:gs pos="29583">
                      <a:srgbClr val="FF8A00"/>
                    </a:gs>
                  </a:gsLst>
                  <a:lin ang="5400000" scaled="0"/>
                </a:gradFill>
                <a:latin typeface="+mn-lt"/>
              </a:defRPr>
            </a:lvl1pPr>
            <a:lvl2pPr marL="0" indent="0">
              <a:spcBef>
                <a:spcPts val="0"/>
              </a:spcBef>
              <a:spcAft>
                <a:spcPts val="1200"/>
              </a:spcAft>
              <a:buNone/>
              <a:defRPr sz="2000">
                <a:latin typeface="Segoe UI Light" pitchFamily="34" charset="0"/>
                <a:ea typeface="Segoe UI" pitchFamily="34" charset="0"/>
                <a:cs typeface="Segoe UI" pitchFamily="34" charset="0"/>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7943323"/>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4_Color Block Header&amp; Subtext">
    <p:spTree>
      <p:nvGrpSpPr>
        <p:cNvPr id="1" name=""/>
        <p:cNvGrpSpPr/>
        <p:nvPr/>
      </p:nvGrpSpPr>
      <p:grpSpPr>
        <a:xfrm>
          <a:off x="0" y="0"/>
          <a:ext cx="0" cy="0"/>
          <a:chOff x="0" y="0"/>
          <a:chExt cx="0" cy="0"/>
        </a:xfrm>
      </p:grpSpPr>
      <p:sp>
        <p:nvSpPr>
          <p:cNvPr id="2" name="Rectangle 1"/>
          <p:cNvSpPr/>
          <p:nvPr/>
        </p:nvSpPr>
        <p:spPr bwMode="white">
          <a:xfrm>
            <a:off x="-9525"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640"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8" y="471488"/>
            <a:ext cx="3588306" cy="1314450"/>
          </a:xfrm>
          <a:prstGeom prst="rect">
            <a:avLst/>
          </a:prstGeom>
        </p:spPr>
        <p:txBody>
          <a:bodyPr anchor="b" anchorCtr="0">
            <a:noAutofit/>
          </a:bodyPr>
          <a:lstStyle>
            <a:lvl1pPr marL="0" indent="0">
              <a:lnSpc>
                <a:spcPct val="100000"/>
              </a:lnSpc>
              <a:spcBef>
                <a:spcPts val="0"/>
              </a:spcBef>
              <a:buNone/>
              <a:defRPr sz="40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sp>
        <p:nvSpPr>
          <p:cNvPr id="7" name="Text Placeholder 6"/>
          <p:cNvSpPr>
            <a:spLocks noGrp="1"/>
          </p:cNvSpPr>
          <p:nvPr>
            <p:ph type="body" sz="quarter" idx="10"/>
          </p:nvPr>
        </p:nvSpPr>
        <p:spPr>
          <a:xfrm>
            <a:off x="512208" y="2296847"/>
            <a:ext cx="3588306"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5" name="Picture Placeholder 4"/>
          <p:cNvSpPr>
            <a:spLocks noGrp="1"/>
          </p:cNvSpPr>
          <p:nvPr>
            <p:ph type="pic" sz="quarter" idx="11"/>
          </p:nvPr>
        </p:nvSpPr>
        <p:spPr>
          <a:xfrm>
            <a:off x="4849035" y="1271588"/>
            <a:ext cx="6920611" cy="4208461"/>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3924" fontAlgn="base">
              <a:spcBef>
                <a:spcPct val="0"/>
              </a:spcBef>
              <a:spcAft>
                <a:spcPct val="0"/>
              </a:spcAft>
            </a:pPr>
            <a:endParaRPr lang="en-US" dirty="0"/>
          </a:p>
        </p:txBody>
      </p:sp>
    </p:spTree>
    <p:extLst>
      <p:ext uri="{BB962C8B-B14F-4D97-AF65-F5344CB8AC3E}">
        <p14:creationId xmlns:p14="http://schemas.microsoft.com/office/powerpoint/2010/main" val="2009113789"/>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918" y="1314236"/>
            <a:ext cx="11946082" cy="4675598"/>
          </a:xfrm>
        </p:spPr>
        <p:txBody>
          <a:bodyPr/>
          <a:lstStyle>
            <a:lvl1pPr>
              <a:spcBef>
                <a:spcPts val="0"/>
              </a:spcBef>
              <a:defRPr lang="en-US" sz="3199" kern="1200" dirty="0" smtClean="0">
                <a:solidFill>
                  <a:schemeClr val="tx2"/>
                </a:solidFill>
                <a:latin typeface="+mj-lt"/>
                <a:ea typeface="ＭＳ Ｐゴシック" charset="0"/>
                <a:cs typeface="Segoe UI" pitchFamily="34" charset="0"/>
              </a:defRPr>
            </a:lvl1pPr>
            <a:lvl2pPr marL="304665" indent="-304665">
              <a:buNone/>
              <a:defRPr lang="en-US" sz="2399" kern="1200" dirty="0" smtClean="0">
                <a:solidFill>
                  <a:schemeClr val="bg2"/>
                </a:solidFill>
                <a:latin typeface="+mn-lt"/>
                <a:ea typeface="+mn-ea"/>
                <a:cs typeface="+mn-cs"/>
              </a:defRPr>
            </a:lvl2pPr>
            <a:lvl3pPr marL="304665" indent="-304665">
              <a:buFont typeface="Arial" pitchFamily="34" charset="0"/>
              <a:buChar char="•"/>
              <a:defRPr lang="en-US" sz="2399" kern="1200" baseline="0" dirty="0" smtClean="0">
                <a:solidFill>
                  <a:schemeClr val="bg2"/>
                </a:solidFill>
                <a:latin typeface="+mn-lt"/>
                <a:ea typeface="+mn-ea"/>
                <a:cs typeface="+mn-cs"/>
              </a:defRPr>
            </a:lvl3pPr>
            <a:lvl4pPr marL="609331" indent="-304665">
              <a:defRPr lang="en-US" sz="2399" kern="1200" dirty="0">
                <a:solidFill>
                  <a:schemeClr val="bg2"/>
                </a:solidFill>
                <a:latin typeface="+mn-lt"/>
                <a:ea typeface="+mn-ea"/>
                <a:cs typeface="+mn-cs"/>
              </a:defRPr>
            </a:lvl4pPr>
            <a:lvl5pPr marL="609331" indent="-304665">
              <a:defRPr>
                <a:latin typeface="+mn-lt"/>
              </a:defRPr>
            </a:lvl5pPr>
          </a:lstStyle>
          <a:p>
            <a:pPr lvl="0" algn="l" rtl="0" eaLnBrk="1" fontAlgn="base" hangingPunct="1">
              <a:lnSpc>
                <a:spcPct val="95000"/>
              </a:lnSpc>
              <a:spcBef>
                <a:spcPts val="400"/>
              </a:spcBef>
              <a:spcAft>
                <a:spcPct val="0"/>
              </a:spcAft>
              <a:buClr>
                <a:schemeClr val="accent1"/>
              </a:buClr>
              <a:buSzPct val="110000"/>
              <a:buFont typeface="Avenir LT Pro 45 Book" charset="0"/>
            </a:pPr>
            <a:r>
              <a:rPr lang="en-US" smtClean="0"/>
              <a:t>Click to edit Master text styles</a:t>
            </a:r>
          </a:p>
          <a:p>
            <a:pPr lvl="1" algn="l" rtl="0" eaLnBrk="1" fontAlgn="base" hangingPunct="1">
              <a:lnSpc>
                <a:spcPct val="95000"/>
              </a:lnSpc>
              <a:spcBef>
                <a:spcPts val="400"/>
              </a:spcBef>
              <a:spcAft>
                <a:spcPct val="0"/>
              </a:spcAft>
              <a:buClr>
                <a:schemeClr val="accent1"/>
              </a:buClr>
              <a:buSzPct val="110000"/>
              <a:buFont typeface="Avenir LT Pro 45 Book" charset="0"/>
            </a:pPr>
            <a:r>
              <a:rPr lang="en-US" smtClean="0"/>
              <a:t>Second level</a:t>
            </a:r>
          </a:p>
          <a:p>
            <a:pPr lvl="2" algn="l" rtl="0" eaLnBrk="1" fontAlgn="base" hangingPunct="1">
              <a:lnSpc>
                <a:spcPct val="95000"/>
              </a:lnSpc>
              <a:spcBef>
                <a:spcPts val="400"/>
              </a:spcBef>
              <a:spcAft>
                <a:spcPct val="0"/>
              </a:spcAft>
              <a:buClr>
                <a:schemeClr val="accent1"/>
              </a:buClr>
              <a:buSzPct val="110000"/>
              <a:buFont typeface="Avenir LT Pro 45 Book" charset="0"/>
            </a:pPr>
            <a:r>
              <a:rPr lang="en-US" smtClean="0"/>
              <a:t>Third level</a:t>
            </a:r>
          </a:p>
          <a:p>
            <a:pPr lvl="3" algn="l" rtl="0" eaLnBrk="1" fontAlgn="base" hangingPunct="1">
              <a:lnSpc>
                <a:spcPct val="95000"/>
              </a:lnSpc>
              <a:spcBef>
                <a:spcPts val="400"/>
              </a:spcBef>
              <a:spcAft>
                <a:spcPct val="0"/>
              </a:spcAft>
              <a:buClr>
                <a:schemeClr val="accent1"/>
              </a:buClr>
              <a:buSzPct val="110000"/>
              <a:buFont typeface="Avenir LT Pro 45 Book" charset="0"/>
            </a:pPr>
            <a:r>
              <a:rPr lang="en-US" smtClean="0"/>
              <a:t>Fourth level</a:t>
            </a:r>
          </a:p>
        </p:txBody>
      </p:sp>
      <p:sp>
        <p:nvSpPr>
          <p:cNvPr id="9" name="Footer Placeholder 8"/>
          <p:cNvSpPr>
            <a:spLocks noGrp="1"/>
          </p:cNvSpPr>
          <p:nvPr>
            <p:ph type="ftr" sz="quarter" idx="11"/>
          </p:nvPr>
        </p:nvSpPr>
        <p:spPr>
          <a:xfrm>
            <a:off x="4252801" y="6523345"/>
            <a:ext cx="3860800" cy="219456"/>
          </a:xfrm>
          <a:prstGeom prst="rect">
            <a:avLst/>
          </a:prstGeom>
        </p:spPr>
        <p:txBody>
          <a:bodyPr/>
          <a:lstStyle>
            <a:lvl1pPr algn="ctr">
              <a:defRPr sz="933"/>
            </a:lvl1pPr>
          </a:lstStyle>
          <a:p>
            <a:pPr defTabSz="914225"/>
            <a:endParaRPr lang="en-US" dirty="0">
              <a:solidFill>
                <a:srgbClr val="000000"/>
              </a:solidFill>
            </a:endParaRPr>
          </a:p>
        </p:txBody>
      </p:sp>
      <p:sp>
        <p:nvSpPr>
          <p:cNvPr id="10" name="Slide Number Placeholder 9"/>
          <p:cNvSpPr>
            <a:spLocks noGrp="1"/>
          </p:cNvSpPr>
          <p:nvPr>
            <p:ph type="sldNum" sz="quarter" idx="12"/>
          </p:nvPr>
        </p:nvSpPr>
        <p:spPr>
          <a:xfrm>
            <a:off x="11631168" y="6547057"/>
            <a:ext cx="560832" cy="219456"/>
          </a:xfrm>
          <a:prstGeom prst="rect">
            <a:avLst/>
          </a:prstGeom>
        </p:spPr>
        <p:txBody>
          <a:bodyPr/>
          <a:lstStyle>
            <a:lvl1pPr algn="ctr">
              <a:defRPr sz="933"/>
            </a:lvl1pPr>
          </a:lstStyle>
          <a:p>
            <a:pPr defTabSz="914225"/>
            <a:fld id="{113C2841-CFFB-4C11-9B78-1E12DA6B76B2}" type="slidenum">
              <a:rPr lang="en-US" smtClean="0">
                <a:solidFill>
                  <a:srgbClr val="000000"/>
                </a:solidFill>
              </a:rPr>
              <a:pPr defTabSz="914225"/>
              <a:t>‹Nº›</a:t>
            </a:fld>
            <a:endParaRPr lang="en-US" dirty="0">
              <a:solidFill>
                <a:srgbClr val="000000"/>
              </a:solidFill>
            </a:endParaRPr>
          </a:p>
        </p:txBody>
      </p:sp>
      <p:sp>
        <p:nvSpPr>
          <p:cNvPr id="6" name="Title 6"/>
          <p:cNvSpPr>
            <a:spLocks noGrp="1"/>
          </p:cNvSpPr>
          <p:nvPr>
            <p:ph type="title"/>
          </p:nvPr>
        </p:nvSpPr>
        <p:spPr>
          <a:xfrm>
            <a:off x="245918" y="207818"/>
            <a:ext cx="10314432" cy="955964"/>
          </a:xfrm>
        </p:spPr>
        <p:txBody>
          <a:bodyPr/>
          <a:lstStyle/>
          <a:p>
            <a:r>
              <a:rPr lang="en-US" sz="3600" dirty="0" smtClean="0"/>
              <a:t>Customization Performance</a:t>
            </a:r>
            <a:br>
              <a:rPr lang="en-US" sz="3600" dirty="0" smtClean="0"/>
            </a:br>
            <a:r>
              <a:rPr lang="en-US" sz="2000" b="1" dirty="0" smtClean="0">
                <a:solidFill>
                  <a:schemeClr val="bg2"/>
                </a:solidFill>
              </a:rPr>
              <a:t>Throttling</a:t>
            </a:r>
            <a:endParaRPr lang="en-US" sz="3600" dirty="0"/>
          </a:p>
        </p:txBody>
      </p:sp>
    </p:spTree>
    <p:extLst>
      <p:ext uri="{BB962C8B-B14F-4D97-AF65-F5344CB8AC3E}">
        <p14:creationId xmlns:p14="http://schemas.microsoft.com/office/powerpoint/2010/main" val="678409092"/>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07580" y="6281325"/>
            <a:ext cx="1684421" cy="571500"/>
          </a:xfrm>
          <a:prstGeom prst="rect">
            <a:avLst/>
          </a:prstGeom>
        </p:spPr>
      </p:pic>
      <p:sp>
        <p:nvSpPr>
          <p:cNvPr id="8"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000000"/>
              </a:solidFill>
            </a:endParaRPr>
          </a:p>
        </p:txBody>
      </p:sp>
    </p:spTree>
    <p:extLst>
      <p:ext uri="{BB962C8B-B14F-4D97-AF65-F5344CB8AC3E}">
        <p14:creationId xmlns:p14="http://schemas.microsoft.com/office/powerpoint/2010/main" val="149351081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p:bg bwMode="ltGray">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91377" cy="6858623"/>
          </a:xfrm>
          <a:prstGeom prst="rect">
            <a:avLst/>
          </a:prstGeom>
        </p:spPr>
      </p:pic>
      <p:sp>
        <p:nvSpPr>
          <p:cNvPr id="7" name="TextBox 6"/>
          <p:cNvSpPr txBox="1"/>
          <p:nvPr userDrawn="1"/>
        </p:nvSpPr>
        <p:spPr>
          <a:xfrm>
            <a:off x="283468" y="4571370"/>
            <a:ext cx="3571471" cy="696948"/>
          </a:xfrm>
          <a:prstGeom prst="rect">
            <a:avLst/>
          </a:prstGeom>
          <a:noFill/>
        </p:spPr>
        <p:txBody>
          <a:bodyPr wrap="square" lIns="179285" tIns="143428" rIns="179285" bIns="143428" rtlCol="0" anchor="b">
            <a:spAutoFit/>
          </a:bodyPr>
          <a:lstStyle/>
          <a:p>
            <a:pPr defTabSz="914367">
              <a:lnSpc>
                <a:spcPct val="90000"/>
              </a:lnSpc>
              <a:spcAft>
                <a:spcPts val="588"/>
              </a:spcAft>
            </a:pPr>
            <a:r>
              <a:rPr lang="en-US" sz="2941" dirty="0" smtClean="0">
                <a:gradFill>
                  <a:gsLst>
                    <a:gs pos="0">
                      <a:srgbClr val="FFFFFF"/>
                    </a:gs>
                    <a:gs pos="100000">
                      <a:srgbClr val="FFFFFF"/>
                    </a:gs>
                  </a:gsLst>
                  <a:lin ang="5400000" scaled="0"/>
                </a:gradFill>
                <a:latin typeface="Segoe UI Light"/>
              </a:rPr>
              <a:t>3–5 February 2015</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1579" y="482515"/>
            <a:ext cx="2549936" cy="3753373"/>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471579" y="6061766"/>
            <a:ext cx="1522404" cy="326167"/>
          </a:xfrm>
          <a:prstGeom prst="rect">
            <a:avLst/>
          </a:prstGeom>
        </p:spPr>
      </p:pic>
    </p:spTree>
    <p:extLst>
      <p:ext uri="{BB962C8B-B14F-4D97-AF65-F5344CB8AC3E}">
        <p14:creationId xmlns:p14="http://schemas.microsoft.com/office/powerpoint/2010/main" val="27503103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Tiled">
    <p:bg>
      <p:bgRef idx="1001">
        <a:schemeClr val="bg1"/>
      </p:bgRef>
    </p:bg>
    <p:spTree>
      <p:nvGrpSpPr>
        <p:cNvPr id="1" name=""/>
        <p:cNvGrpSpPr/>
        <p:nvPr/>
      </p:nvGrpSpPr>
      <p:grpSpPr>
        <a:xfrm>
          <a:off x="0" y="0"/>
          <a:ext cx="0" cy="0"/>
          <a:chOff x="0" y="0"/>
          <a:chExt cx="0" cy="0"/>
        </a:xfrm>
      </p:grpSpPr>
      <p:sp>
        <p:nvSpPr>
          <p:cNvPr id="18" name="Rectangle 17"/>
          <p:cNvSpPr/>
          <p:nvPr userDrawn="1"/>
        </p:nvSpPr>
        <p:spPr bwMode="gray">
          <a:xfrm>
            <a:off x="269239" y="2084173"/>
            <a:ext cx="8964248"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3"/>
            <a:ext cx="8965805" cy="1803637"/>
          </a:xfrm>
          <a:noFill/>
        </p:spPr>
        <p:txBody>
          <a:bodyPr vert="horz" wrap="square" lIns="146304" tIns="91440" rIns="146304" bIns="91440" rtlCol="0" anchor="t" anchorCtr="0">
            <a:noAutofit/>
          </a:bodyPr>
          <a:lstStyle>
            <a:lvl1pPr>
              <a:defRPr lang="en-US" sz="5294" spc="-98" baseline="0" dirty="0">
                <a:gradFill>
                  <a:gsLst>
                    <a:gs pos="5833">
                      <a:schemeClr val="tx1"/>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887810"/>
            <a:ext cx="8964248" cy="1782571"/>
          </a:xfrm>
        </p:spPr>
        <p:txBody>
          <a:bodyPr tIns="109728" bIns="109728">
            <a:noAutofit/>
          </a:bodyPr>
          <a:lstStyle>
            <a:lvl1pPr marL="0" indent="0">
              <a:spcBef>
                <a:spcPts val="0"/>
              </a:spcBef>
              <a:buNone/>
              <a:defRPr sz="2745">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5" name="Text Placeholder 4"/>
          <p:cNvSpPr>
            <a:spLocks noGrp="1"/>
          </p:cNvSpPr>
          <p:nvPr>
            <p:ph type="body" sz="quarter" idx="15" hasCustomPrompt="1"/>
          </p:nvPr>
        </p:nvSpPr>
        <p:spPr>
          <a:xfrm>
            <a:off x="8342345" y="291069"/>
            <a:ext cx="3585699" cy="627586"/>
          </a:xfrm>
        </p:spPr>
        <p:txBody>
          <a:bodyPr lIns="182880" tIns="146304" rIns="182880" bIns="146304"/>
          <a:lstStyle>
            <a:lvl1pPr marL="0" indent="0" algn="r">
              <a:buNone/>
              <a:defRPr sz="2353" baseline="0">
                <a:latin typeface="+mn-lt"/>
              </a:defRPr>
            </a:lvl1pPr>
            <a:lvl2pPr marL="336145" indent="0">
              <a:buNone/>
              <a:defRPr sz="1961">
                <a:latin typeface="+mn-lt"/>
              </a:defRPr>
            </a:lvl2pPr>
            <a:lvl3pPr marL="560241" indent="0">
              <a:buNone/>
              <a:defRPr sz="1961">
                <a:latin typeface="+mn-lt"/>
              </a:defRPr>
            </a:lvl3pPr>
            <a:lvl4pPr marL="784338" indent="0">
              <a:buNone/>
              <a:defRPr sz="1961">
                <a:latin typeface="+mn-lt"/>
              </a:defRPr>
            </a:lvl4pPr>
            <a:lvl5pPr marL="1008435" indent="0">
              <a:buNone/>
              <a:defRPr sz="1961">
                <a:latin typeface="+mn-lt"/>
              </a:defRPr>
            </a:lvl5pPr>
          </a:lstStyle>
          <a:p>
            <a:pPr lvl="0"/>
            <a:r>
              <a:rPr lang="en-US" dirty="0" smtClean="0"/>
              <a:t>Session code here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8213" y="473987"/>
            <a:ext cx="1522404" cy="324553"/>
          </a:xfrm>
          <a:prstGeom prst="rect">
            <a:avLst/>
          </a:prstGeom>
        </p:spPr>
      </p:pic>
    </p:spTree>
    <p:extLst>
      <p:ext uri="{BB962C8B-B14F-4D97-AF65-F5344CB8AC3E}">
        <p14:creationId xmlns:p14="http://schemas.microsoft.com/office/powerpoint/2010/main" val="291351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Dark">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2" y="2084173"/>
            <a:ext cx="9862230" cy="1803637"/>
          </a:xfrm>
          <a:noFill/>
        </p:spPr>
        <p:txBody>
          <a:bodyPr vert="horz" wrap="square" lIns="146304" tIns="91440" rIns="146304" bIns="91440" rtlCol="0" anchor="t" anchorCtr="0">
            <a:noAutofit/>
          </a:bodyPr>
          <a:lstStyle>
            <a:lvl1pPr>
              <a:defRPr lang="en-US" sz="5294" spc="-98" baseline="0" dirty="0">
                <a:gradFill>
                  <a:gsLst>
                    <a:gs pos="100000">
                      <a:schemeClr val="tx1"/>
                    </a:gs>
                    <a:gs pos="0">
                      <a:schemeClr val="tx1"/>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887810"/>
            <a:ext cx="6274974" cy="1782571"/>
          </a:xfrm>
        </p:spPr>
        <p:txBody>
          <a:bodyPr tIns="109728" bIns="109728">
            <a:noAutofit/>
          </a:bodyPr>
          <a:lstStyle>
            <a:lvl1pPr marL="0" indent="0">
              <a:spcBef>
                <a:spcPts val="0"/>
              </a:spcBef>
              <a:buNone/>
              <a:defRPr sz="2745">
                <a:gradFill>
                  <a:gsLst>
                    <a:gs pos="100000">
                      <a:schemeClr val="tx1"/>
                    </a:gs>
                    <a:gs pos="0">
                      <a:schemeClr val="tx1"/>
                    </a:gs>
                  </a:gsLst>
                  <a:lin ang="5400000" scaled="0"/>
                </a:gradFill>
              </a:defRPr>
            </a:lvl1pPr>
          </a:lstStyle>
          <a:p>
            <a:pPr lvl="0"/>
            <a:r>
              <a:rPr lang="en-US" dirty="0" smtClean="0"/>
              <a:t>Speaker Name</a:t>
            </a:r>
            <a:endParaRPr lang="en-US" dirty="0"/>
          </a:p>
        </p:txBody>
      </p:sp>
      <p:sp>
        <p:nvSpPr>
          <p:cNvPr id="5" name="Text Placeholder 4"/>
          <p:cNvSpPr>
            <a:spLocks noGrp="1"/>
          </p:cNvSpPr>
          <p:nvPr>
            <p:ph type="body" sz="quarter" idx="15" hasCustomPrompt="1"/>
          </p:nvPr>
        </p:nvSpPr>
        <p:spPr>
          <a:xfrm>
            <a:off x="8342345" y="291069"/>
            <a:ext cx="3585699" cy="627586"/>
          </a:xfrm>
        </p:spPr>
        <p:txBody>
          <a:bodyPr lIns="182880" tIns="146304" rIns="182880" bIns="146304"/>
          <a:lstStyle>
            <a:lvl1pPr marL="0" indent="0" algn="r">
              <a:buNone/>
              <a:defRPr sz="2353" baseline="0">
                <a:latin typeface="+mn-lt"/>
              </a:defRPr>
            </a:lvl1pPr>
            <a:lvl2pPr marL="336145" indent="0">
              <a:buNone/>
              <a:defRPr sz="1961">
                <a:latin typeface="+mn-lt"/>
              </a:defRPr>
            </a:lvl2pPr>
            <a:lvl3pPr marL="560241" indent="0">
              <a:buNone/>
              <a:defRPr sz="1961">
                <a:latin typeface="+mn-lt"/>
              </a:defRPr>
            </a:lvl3pPr>
            <a:lvl4pPr marL="784338" indent="0">
              <a:buNone/>
              <a:defRPr sz="1961">
                <a:latin typeface="+mn-lt"/>
              </a:defRPr>
            </a:lvl4pPr>
            <a:lvl5pPr marL="1008435" indent="0">
              <a:buNone/>
              <a:defRPr sz="1961">
                <a:latin typeface="+mn-lt"/>
              </a:defRPr>
            </a:lvl5pPr>
          </a:lstStyle>
          <a:p>
            <a:pPr lvl="0"/>
            <a:r>
              <a:rPr lang="en-US" dirty="0" smtClean="0"/>
              <a:t>Session code here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8213" y="473987"/>
            <a:ext cx="1522401" cy="324553"/>
          </a:xfrm>
          <a:prstGeom prst="rect">
            <a:avLst/>
          </a:prstGeom>
        </p:spPr>
      </p:pic>
    </p:spTree>
    <p:extLst>
      <p:ext uri="{BB962C8B-B14F-4D97-AF65-F5344CB8AC3E}">
        <p14:creationId xmlns:p14="http://schemas.microsoft.com/office/powerpoint/2010/main" val="2390763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Photo">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377" cy="6858623"/>
          </a:xfrm>
          <a:prstGeom prst="rect">
            <a:avLst/>
          </a:prstGeom>
        </p:spPr>
      </p:pic>
      <p:sp>
        <p:nvSpPr>
          <p:cNvPr id="18" name="Rectangle 17"/>
          <p:cNvSpPr/>
          <p:nvPr userDrawn="1"/>
        </p:nvSpPr>
        <p:spPr bwMode="gray">
          <a:xfrm>
            <a:off x="269239" y="1187621"/>
            <a:ext cx="7171399" cy="4482761"/>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7172955" cy="2700189"/>
          </a:xfrm>
          <a:noFill/>
        </p:spPr>
        <p:txBody>
          <a:bodyPr vert="horz" wrap="square" lIns="146304" tIns="91440" rIns="146304" bIns="91440" rtlCol="0" anchor="t" anchorCtr="0">
            <a:noAutofit/>
          </a:bodyPr>
          <a:lstStyle>
            <a:lvl1pPr>
              <a:defRPr lang="en-US" sz="5294" spc="-98" baseline="0" dirty="0">
                <a:gradFill>
                  <a:gsLst>
                    <a:gs pos="5833">
                      <a:schemeClr val="tx1"/>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887810"/>
            <a:ext cx="7171399" cy="1782571"/>
          </a:xfrm>
        </p:spPr>
        <p:txBody>
          <a:bodyPr tIns="109728" bIns="109728">
            <a:noAutofit/>
          </a:bodyPr>
          <a:lstStyle>
            <a:lvl1pPr marL="0" indent="0">
              <a:spcBef>
                <a:spcPts val="0"/>
              </a:spcBef>
              <a:buNone/>
              <a:defRPr sz="2745">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5" name="Text Placeholder 4"/>
          <p:cNvSpPr>
            <a:spLocks noGrp="1"/>
          </p:cNvSpPr>
          <p:nvPr>
            <p:ph type="body" sz="quarter" idx="15" hasCustomPrompt="1"/>
          </p:nvPr>
        </p:nvSpPr>
        <p:spPr>
          <a:xfrm>
            <a:off x="273767" y="291069"/>
            <a:ext cx="3585699" cy="627586"/>
          </a:xfrm>
        </p:spPr>
        <p:txBody>
          <a:bodyPr lIns="182880" tIns="146304" rIns="182880" bIns="146304"/>
          <a:lstStyle>
            <a:lvl1pPr marL="0" indent="0" algn="l">
              <a:buNone/>
              <a:defRPr sz="2353" baseline="0">
                <a:latin typeface="+mn-lt"/>
              </a:defRPr>
            </a:lvl1pPr>
            <a:lvl2pPr marL="336145" indent="0">
              <a:buNone/>
              <a:defRPr sz="1961">
                <a:latin typeface="+mn-lt"/>
              </a:defRPr>
            </a:lvl2pPr>
            <a:lvl3pPr marL="560241" indent="0">
              <a:buNone/>
              <a:defRPr sz="1961">
                <a:latin typeface="+mn-lt"/>
              </a:defRPr>
            </a:lvl3pPr>
            <a:lvl4pPr marL="784338" indent="0">
              <a:buNone/>
              <a:defRPr sz="1961">
                <a:latin typeface="+mn-lt"/>
              </a:defRPr>
            </a:lvl4pPr>
            <a:lvl5pPr marL="1008435" indent="0">
              <a:buNone/>
              <a:defRPr sz="1961">
                <a:latin typeface="+mn-lt"/>
              </a:defRPr>
            </a:lvl5pPr>
          </a:lstStyle>
          <a:p>
            <a:pPr lvl="0"/>
            <a:r>
              <a:rPr lang="en-US" dirty="0" smtClean="0"/>
              <a:t>Session code here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2845" y="473987"/>
            <a:ext cx="1522401" cy="324553"/>
          </a:xfrm>
          <a:prstGeom prst="rect">
            <a:avLst/>
          </a:prstGeom>
        </p:spPr>
      </p:pic>
    </p:spTree>
    <p:extLst>
      <p:ext uri="{BB962C8B-B14F-4D97-AF65-F5344CB8AC3E}">
        <p14:creationId xmlns:p14="http://schemas.microsoft.com/office/powerpoint/2010/main" val="278324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9" name="Rectangle 8"/>
          <p:cNvSpPr/>
          <p:nvPr userDrawn="1"/>
        </p:nvSpPr>
        <p:spPr bwMode="ltGray">
          <a:xfrm>
            <a:off x="269239" y="1187644"/>
            <a:ext cx="9860673"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60673" cy="2690921"/>
          </a:xfrm>
          <a:noFill/>
        </p:spPr>
        <p:txBody>
          <a:bodyPr tIns="91440" bIns="91440" anchor="t" anchorCtr="0"/>
          <a:lstStyle>
            <a:lvl1pPr>
              <a:defRPr sz="6470" spc="-98" baseline="0">
                <a:gradFill>
                  <a:gsLst>
                    <a:gs pos="100000">
                      <a:srgbClr val="FFFFFF"/>
                    </a:gs>
                    <a:gs pos="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3" cy="1793104"/>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4596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Dark">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60673" cy="2690921"/>
          </a:xfrm>
          <a:noFill/>
        </p:spPr>
        <p:txBody>
          <a:bodyPr tIns="91440" bIns="91440" anchor="t" anchorCtr="0"/>
          <a:lstStyle>
            <a:lvl1pPr>
              <a:defRPr sz="6470" spc="-98" baseline="0">
                <a:gradFill>
                  <a:gsLst>
                    <a:gs pos="98425">
                      <a:schemeClr val="tx1"/>
                    </a:gs>
                    <a:gs pos="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3" cy="1793104"/>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69871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2797012346"/>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9" name="Rectangle 8"/>
          <p:cNvSpPr/>
          <p:nvPr userDrawn="1"/>
        </p:nvSpPr>
        <p:spPr bwMode="ltGray">
          <a:xfrm>
            <a:off x="269239" y="1187644"/>
            <a:ext cx="9860673"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60673" cy="2690921"/>
          </a:xfrm>
          <a:noFill/>
        </p:spPr>
        <p:txBody>
          <a:bodyPr tIns="91440" bIns="91440" anchor="t" anchorCtr="0"/>
          <a:lstStyle>
            <a:lvl1pPr>
              <a:defRPr sz="6470" spc="-98" baseline="0">
                <a:gradFill>
                  <a:gsLst>
                    <a:gs pos="100000">
                      <a:srgbClr val="FFFFFF"/>
                    </a:gs>
                    <a:gs pos="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8569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Dark">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60673" cy="2690921"/>
          </a:xfrm>
          <a:noFill/>
        </p:spPr>
        <p:txBody>
          <a:bodyPr tIns="91440" bIns="91440" anchor="t" anchorCtr="0"/>
          <a:lstStyle>
            <a:lvl1pPr>
              <a:defRPr sz="6470" spc="-98" baseline="0">
                <a:gradFill>
                  <a:gsLst>
                    <a:gs pos="98425">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79062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58131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817125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62728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4755256"/>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8714301"/>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2509518"/>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73573684"/>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08651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Segoe UI Light" pitchFamily="34" charset="0"/>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400">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410163190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7161864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771165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211729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00029128"/>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473538748"/>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54512871"/>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957741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67798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79911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3333099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526392056"/>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178383169"/>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367031330"/>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367638"/>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700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52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789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892143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79"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1471386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p:cSld name="Title Slide 1 for internal audience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0795" y="4504855"/>
            <a:ext cx="8964248" cy="1167087"/>
          </a:xfrm>
          <a:noFill/>
        </p:spPr>
        <p:txBody>
          <a:bodyPr lIns="195014" tIns="146260" rIns="195014" bIns="146260">
            <a:noAutofit/>
          </a:bodyPr>
          <a:lstStyle>
            <a:lvl1pPr marL="0" indent="0">
              <a:spcBef>
                <a:spcPts val="0"/>
              </a:spcBef>
              <a:buNone/>
              <a:defRPr sz="3500" spc="0" baseline="0">
                <a:gradFill>
                  <a:gsLst>
                    <a:gs pos="2917">
                      <a:schemeClr val="tx1"/>
                    </a:gs>
                    <a:gs pos="30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10207200" y="470416"/>
            <a:ext cx="1522404" cy="326167"/>
          </a:xfrm>
          <a:prstGeom prst="rect">
            <a:avLst/>
          </a:prstGeom>
        </p:spPr>
      </p:pic>
      <p:sp>
        <p:nvSpPr>
          <p:cNvPr id="15" name="Title 1"/>
          <p:cNvSpPr>
            <a:spLocks noGrp="1"/>
          </p:cNvSpPr>
          <p:nvPr>
            <p:ph type="title" hasCustomPrompt="1"/>
          </p:nvPr>
        </p:nvSpPr>
        <p:spPr bwMode="ltGray">
          <a:xfrm>
            <a:off x="269303" y="2711765"/>
            <a:ext cx="8964150" cy="1794808"/>
          </a:xfrm>
          <a:noFill/>
        </p:spPr>
        <p:txBody>
          <a:bodyPr lIns="195014" tIns="121883" rIns="195014" bIns="121883" anchor="t" anchorCtr="0"/>
          <a:lstStyle>
            <a:lvl1pPr>
              <a:defRPr sz="5900"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16" name="Picture 15" descr="MS_TWC_cornerstone-tile_Blue288_RGB.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303" y="291101"/>
            <a:ext cx="1792849" cy="1793104"/>
          </a:xfrm>
          <a:prstGeom prst="rect">
            <a:avLst/>
          </a:prstGeom>
        </p:spPr>
      </p:pic>
      <p:sp>
        <p:nvSpPr>
          <p:cNvPr id="17" name="Text Placeholder 2"/>
          <p:cNvSpPr>
            <a:spLocks noGrp="1"/>
          </p:cNvSpPr>
          <p:nvPr>
            <p:ph type="body" sz="quarter" idx="15" hasCustomPrompt="1"/>
          </p:nvPr>
        </p:nvSpPr>
        <p:spPr bwMode="ltGray">
          <a:xfrm>
            <a:off x="269303" y="2084187"/>
            <a:ext cx="8964150" cy="627580"/>
          </a:xfrm>
        </p:spPr>
        <p:txBody>
          <a:bodyPr tIns="146260" bIns="146260">
            <a:noAutofit/>
          </a:bodyPr>
          <a:lstStyle>
            <a:lvl1pPr marL="0" indent="0">
              <a:spcBef>
                <a:spcPts val="0"/>
              </a:spcBef>
              <a:buNone/>
              <a:defRPr sz="3100" baseline="0">
                <a:gradFill>
                  <a:gsLst>
                    <a:gs pos="1250">
                      <a:srgbClr val="FFFFFF"/>
                    </a:gs>
                    <a:gs pos="99000">
                      <a:srgbClr val="FFFFFF"/>
                    </a:gs>
                  </a:gsLst>
                  <a:lin ang="5400000" scaled="0"/>
                </a:gradFill>
              </a:defRPr>
            </a:lvl1pPr>
          </a:lstStyle>
          <a:p>
            <a:pPr lvl="0"/>
            <a:r>
              <a:rPr lang="en-US" dirty="0" smtClean="0"/>
              <a:t>Team Name</a:t>
            </a:r>
            <a:endParaRPr lang="en-US" dirty="0"/>
          </a:p>
        </p:txBody>
      </p:sp>
    </p:spTree>
    <p:extLst>
      <p:ext uri="{BB962C8B-B14F-4D97-AF65-F5344CB8AC3E}">
        <p14:creationId xmlns:p14="http://schemas.microsoft.com/office/powerpoint/2010/main" val="3944758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Slide 2 for internal audiences">
    <p:spTree>
      <p:nvGrpSpPr>
        <p:cNvPr id="1" name=""/>
        <p:cNvGrpSpPr/>
        <p:nvPr/>
      </p:nvGrpSpPr>
      <p:grpSpPr>
        <a:xfrm>
          <a:off x="0" y="0"/>
          <a:ext cx="0" cy="0"/>
          <a:chOff x="0" y="0"/>
          <a:chExt cx="0" cy="0"/>
        </a:xfrm>
      </p:grpSpPr>
      <p:sp>
        <p:nvSpPr>
          <p:cNvPr id="18" name="Rectangle 17"/>
          <p:cNvSpPr/>
          <p:nvPr/>
        </p:nvSpPr>
        <p:spPr bwMode="auto">
          <a:xfrm>
            <a:off x="269238" y="1236032"/>
            <a:ext cx="8964248" cy="425036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10207200" y="470416"/>
            <a:ext cx="1522404" cy="326167"/>
          </a:xfrm>
          <a:prstGeom prst="rect">
            <a:avLst/>
          </a:prstGeom>
        </p:spPr>
      </p:pic>
      <p:sp>
        <p:nvSpPr>
          <p:cNvPr id="8" name="Text Placeholder 4"/>
          <p:cNvSpPr>
            <a:spLocks noGrp="1"/>
          </p:cNvSpPr>
          <p:nvPr>
            <p:ph type="body" sz="quarter" idx="12" hasCustomPrompt="1"/>
          </p:nvPr>
        </p:nvSpPr>
        <p:spPr>
          <a:xfrm>
            <a:off x="270795" y="3656715"/>
            <a:ext cx="8964248" cy="1167087"/>
          </a:xfrm>
          <a:noFill/>
        </p:spPr>
        <p:txBody>
          <a:bodyPr lIns="195014" tIns="146260" rIns="195014" bIns="146260">
            <a:noAutofit/>
          </a:bodyPr>
          <a:lstStyle>
            <a:lvl1pPr marL="0" indent="0">
              <a:spcBef>
                <a:spcPts val="0"/>
              </a:spcBef>
              <a:buNone/>
              <a:defRPr sz="3500" spc="0" baseline="0">
                <a:gradFill>
                  <a:gsLst>
                    <a:gs pos="2917">
                      <a:schemeClr val="tx1"/>
                    </a:gs>
                    <a:gs pos="30000">
                      <a:schemeClr val="tx1"/>
                    </a:gs>
                  </a:gsLst>
                  <a:lin ang="5400000" scaled="0"/>
                </a:gradFill>
                <a:latin typeface="+mj-lt"/>
              </a:defRPr>
            </a:lvl1pPr>
          </a:lstStyle>
          <a:p>
            <a:pPr lvl="0"/>
            <a:r>
              <a:rPr lang="en-US" dirty="0" smtClean="0"/>
              <a:t>Speaker Name</a:t>
            </a:r>
          </a:p>
        </p:txBody>
      </p:sp>
      <p:sp>
        <p:nvSpPr>
          <p:cNvPr id="10" name="Title 1"/>
          <p:cNvSpPr>
            <a:spLocks noGrp="1"/>
          </p:cNvSpPr>
          <p:nvPr>
            <p:ph type="title" hasCustomPrompt="1"/>
          </p:nvPr>
        </p:nvSpPr>
        <p:spPr bwMode="ltGray">
          <a:xfrm>
            <a:off x="269303" y="1863625"/>
            <a:ext cx="8964150" cy="1794808"/>
          </a:xfrm>
          <a:noFill/>
        </p:spPr>
        <p:txBody>
          <a:bodyPr lIns="195014" tIns="121883" rIns="195014" bIns="121883" anchor="t" anchorCtr="0"/>
          <a:lstStyle>
            <a:lvl1pPr>
              <a:defRPr sz="5900"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2" name="Text Placeholder 2"/>
          <p:cNvSpPr>
            <a:spLocks noGrp="1"/>
          </p:cNvSpPr>
          <p:nvPr>
            <p:ph type="body" sz="quarter" idx="15" hasCustomPrompt="1"/>
          </p:nvPr>
        </p:nvSpPr>
        <p:spPr bwMode="ltGray">
          <a:xfrm>
            <a:off x="269303" y="1236047"/>
            <a:ext cx="8964150" cy="627580"/>
          </a:xfrm>
        </p:spPr>
        <p:txBody>
          <a:bodyPr tIns="146260" bIns="146260">
            <a:noAutofit/>
          </a:bodyPr>
          <a:lstStyle>
            <a:lvl1pPr marL="0" indent="0">
              <a:spcBef>
                <a:spcPts val="0"/>
              </a:spcBef>
              <a:buNone/>
              <a:defRPr sz="3100" baseline="0">
                <a:gradFill>
                  <a:gsLst>
                    <a:gs pos="1250">
                      <a:srgbClr val="FFFFFF"/>
                    </a:gs>
                    <a:gs pos="99000">
                      <a:srgbClr val="FFFFFF"/>
                    </a:gs>
                  </a:gsLst>
                  <a:lin ang="5400000" scaled="0"/>
                </a:gradFill>
              </a:defRPr>
            </a:lvl1pPr>
          </a:lstStyle>
          <a:p>
            <a:pPr lvl="0"/>
            <a:r>
              <a:rPr lang="en-US" dirty="0" smtClean="0"/>
              <a:t>Team Name</a:t>
            </a:r>
            <a:endParaRPr lang="en-US" dirty="0"/>
          </a:p>
        </p:txBody>
      </p:sp>
      <p:pic>
        <p:nvPicPr>
          <p:cNvPr id="9" name="Picture 2" descr="W:\Open Engagements\Microsoft\Resources\Design\Office 365\Office 365 Logos\O365 no trademark\Ofc365_tm_Orng166_D_rgb.png"/>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078869" y="5780458"/>
            <a:ext cx="3113132" cy="10775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WinAzure_rgb_Wht_M.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8980" y="5782759"/>
            <a:ext cx="3639778" cy="949590"/>
          </a:xfrm>
          <a:prstGeom prst="rect">
            <a:avLst/>
          </a:prstGeom>
        </p:spPr>
      </p:pic>
    </p:spTree>
    <p:extLst>
      <p:ext uri="{BB962C8B-B14F-4D97-AF65-F5344CB8AC3E}">
        <p14:creationId xmlns:p14="http://schemas.microsoft.com/office/powerpoint/2010/main" val="2080765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86203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Title Slide 3 for internal audiences">
    <p:spTree>
      <p:nvGrpSpPr>
        <p:cNvPr id="1" name=""/>
        <p:cNvGrpSpPr/>
        <p:nvPr/>
      </p:nvGrpSpPr>
      <p:grpSpPr>
        <a:xfrm>
          <a:off x="0" y="0"/>
          <a:ext cx="0" cy="0"/>
          <a:chOff x="0" y="0"/>
          <a:chExt cx="0" cy="0"/>
        </a:xfrm>
      </p:grpSpPr>
      <p:sp>
        <p:nvSpPr>
          <p:cNvPr id="8" name="Rectangle 7"/>
          <p:cNvSpPr/>
          <p:nvPr/>
        </p:nvSpPr>
        <p:spPr bwMode="auto">
          <a:xfrm>
            <a:off x="269238" y="2084172"/>
            <a:ext cx="8964248" cy="358620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10207200" y="470416"/>
            <a:ext cx="1522404" cy="326167"/>
          </a:xfrm>
          <a:prstGeom prst="rect">
            <a:avLst/>
          </a:prstGeom>
        </p:spPr>
      </p:pic>
      <p:sp>
        <p:nvSpPr>
          <p:cNvPr id="10" name="Text Placeholder 4"/>
          <p:cNvSpPr>
            <a:spLocks noGrp="1"/>
          </p:cNvSpPr>
          <p:nvPr>
            <p:ph type="body" sz="quarter" idx="12" hasCustomPrompt="1"/>
          </p:nvPr>
        </p:nvSpPr>
        <p:spPr>
          <a:xfrm>
            <a:off x="270795" y="4504855"/>
            <a:ext cx="8964248" cy="1167087"/>
          </a:xfrm>
          <a:noFill/>
        </p:spPr>
        <p:txBody>
          <a:bodyPr lIns="195014" tIns="146260" rIns="195014" bIns="146260">
            <a:noAutofit/>
          </a:bodyPr>
          <a:lstStyle>
            <a:lvl1pPr marL="0" indent="0">
              <a:spcBef>
                <a:spcPts val="0"/>
              </a:spcBef>
              <a:buNone/>
              <a:defRPr sz="3500" spc="0" baseline="0">
                <a:gradFill>
                  <a:gsLst>
                    <a:gs pos="2917">
                      <a:schemeClr val="tx1"/>
                    </a:gs>
                    <a:gs pos="30000">
                      <a:schemeClr val="tx1"/>
                    </a:gs>
                  </a:gsLst>
                  <a:lin ang="5400000" scaled="0"/>
                </a:gradFill>
                <a:latin typeface="+mj-lt"/>
              </a:defRPr>
            </a:lvl1pPr>
          </a:lstStyle>
          <a:p>
            <a:pPr lvl="0"/>
            <a:r>
              <a:rPr lang="en-US" dirty="0" smtClean="0"/>
              <a:t>Speaker Name</a:t>
            </a:r>
          </a:p>
        </p:txBody>
      </p:sp>
      <p:sp>
        <p:nvSpPr>
          <p:cNvPr id="11" name="Title 1"/>
          <p:cNvSpPr>
            <a:spLocks noGrp="1"/>
          </p:cNvSpPr>
          <p:nvPr>
            <p:ph type="title" hasCustomPrompt="1"/>
          </p:nvPr>
        </p:nvSpPr>
        <p:spPr bwMode="ltGray">
          <a:xfrm>
            <a:off x="269303" y="2711765"/>
            <a:ext cx="8964150" cy="1794808"/>
          </a:xfrm>
          <a:noFill/>
        </p:spPr>
        <p:txBody>
          <a:bodyPr lIns="195014" tIns="121883" rIns="195014" bIns="121883" anchor="t" anchorCtr="0"/>
          <a:lstStyle>
            <a:lvl1pPr>
              <a:defRPr sz="5900"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12" name="Picture 11" descr="MS_TWC_cornerstone-tile_Blue288_RGB.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303" y="291101"/>
            <a:ext cx="1792849" cy="1793104"/>
          </a:xfrm>
          <a:prstGeom prst="rect">
            <a:avLst/>
          </a:prstGeom>
        </p:spPr>
      </p:pic>
      <p:sp>
        <p:nvSpPr>
          <p:cNvPr id="13" name="Text Placeholder 2"/>
          <p:cNvSpPr>
            <a:spLocks noGrp="1"/>
          </p:cNvSpPr>
          <p:nvPr>
            <p:ph type="body" sz="quarter" idx="15" hasCustomPrompt="1"/>
          </p:nvPr>
        </p:nvSpPr>
        <p:spPr bwMode="ltGray">
          <a:xfrm>
            <a:off x="269303" y="2084187"/>
            <a:ext cx="8964150" cy="627580"/>
          </a:xfrm>
        </p:spPr>
        <p:txBody>
          <a:bodyPr tIns="146260" bIns="146260">
            <a:noAutofit/>
          </a:bodyPr>
          <a:lstStyle>
            <a:lvl1pPr marL="0" indent="0">
              <a:spcBef>
                <a:spcPts val="0"/>
              </a:spcBef>
              <a:buNone/>
              <a:defRPr sz="3100" baseline="0">
                <a:gradFill>
                  <a:gsLst>
                    <a:gs pos="1250">
                      <a:srgbClr val="FFFFFF"/>
                    </a:gs>
                    <a:gs pos="99000">
                      <a:srgbClr val="FFFFFF"/>
                    </a:gs>
                  </a:gsLst>
                  <a:lin ang="5400000" scaled="0"/>
                </a:gradFill>
              </a:defRPr>
            </a:lvl1pPr>
          </a:lstStyle>
          <a:p>
            <a:pPr lvl="0"/>
            <a:r>
              <a:rPr lang="en-US" dirty="0" smtClean="0"/>
              <a:t>Team Name</a:t>
            </a:r>
            <a:endParaRPr lang="en-US" dirty="0"/>
          </a:p>
        </p:txBody>
      </p:sp>
    </p:spTree>
    <p:extLst>
      <p:ext uri="{BB962C8B-B14F-4D97-AF65-F5344CB8AC3E}">
        <p14:creationId xmlns:p14="http://schemas.microsoft.com/office/powerpoint/2010/main" val="3919346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1_Title Slide 3 for internal audiences">
    <p:spTree>
      <p:nvGrpSpPr>
        <p:cNvPr id="1" name=""/>
        <p:cNvGrpSpPr/>
        <p:nvPr/>
      </p:nvGrpSpPr>
      <p:grpSpPr>
        <a:xfrm>
          <a:off x="0" y="0"/>
          <a:ext cx="0" cy="0"/>
          <a:chOff x="0" y="0"/>
          <a:chExt cx="0" cy="0"/>
        </a:xfrm>
      </p:grpSpPr>
      <p:sp>
        <p:nvSpPr>
          <p:cNvPr id="8" name="Rectangle 7"/>
          <p:cNvSpPr/>
          <p:nvPr/>
        </p:nvSpPr>
        <p:spPr bwMode="auto">
          <a:xfrm>
            <a:off x="269238"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10207200" y="470416"/>
            <a:ext cx="1522404" cy="326167"/>
          </a:xfrm>
          <a:prstGeom prst="rect">
            <a:avLst/>
          </a:prstGeom>
        </p:spPr>
      </p:pic>
      <p:sp>
        <p:nvSpPr>
          <p:cNvPr id="10" name="Text Placeholder 4"/>
          <p:cNvSpPr>
            <a:spLocks noGrp="1"/>
          </p:cNvSpPr>
          <p:nvPr>
            <p:ph type="body" sz="quarter" idx="12" hasCustomPrompt="1"/>
          </p:nvPr>
        </p:nvSpPr>
        <p:spPr>
          <a:xfrm>
            <a:off x="270795" y="4504855"/>
            <a:ext cx="8964248" cy="1167087"/>
          </a:xfrm>
          <a:noFill/>
        </p:spPr>
        <p:txBody>
          <a:bodyPr lIns="195014" tIns="146260" rIns="195014" bIns="146260">
            <a:noAutofit/>
          </a:bodyPr>
          <a:lstStyle>
            <a:lvl1pPr marL="0" indent="0">
              <a:spcBef>
                <a:spcPts val="0"/>
              </a:spcBef>
              <a:buNone/>
              <a:defRPr sz="3500" spc="0" baseline="0">
                <a:solidFill>
                  <a:srgbClr val="000000"/>
                </a:solidFill>
                <a:latin typeface="+mj-lt"/>
              </a:defRPr>
            </a:lvl1pPr>
          </a:lstStyle>
          <a:p>
            <a:pPr lvl="0"/>
            <a:r>
              <a:rPr lang="en-US" dirty="0" smtClean="0"/>
              <a:t>Speaker Name</a:t>
            </a:r>
          </a:p>
        </p:txBody>
      </p:sp>
      <p:sp>
        <p:nvSpPr>
          <p:cNvPr id="11" name="Title 1"/>
          <p:cNvSpPr>
            <a:spLocks noGrp="1"/>
          </p:cNvSpPr>
          <p:nvPr>
            <p:ph type="title" hasCustomPrompt="1"/>
          </p:nvPr>
        </p:nvSpPr>
        <p:spPr bwMode="ltGray">
          <a:xfrm>
            <a:off x="269303" y="2711765"/>
            <a:ext cx="8964150" cy="1794808"/>
          </a:xfrm>
          <a:noFill/>
        </p:spPr>
        <p:txBody>
          <a:bodyPr lIns="195014" tIns="121883" rIns="195014" bIns="121883" anchor="t" anchorCtr="0"/>
          <a:lstStyle>
            <a:lvl1pPr>
              <a:defRPr sz="5900" spc="-99" baseline="0">
                <a:solidFill>
                  <a:srgbClr val="000000"/>
                </a:solidFill>
              </a:defRPr>
            </a:lvl1pPr>
          </a:lstStyle>
          <a:p>
            <a:r>
              <a:rPr lang="en-US" dirty="0" smtClean="0"/>
              <a:t>Presentation title</a:t>
            </a:r>
            <a:endParaRPr lang="en-US" dirty="0"/>
          </a:p>
        </p:txBody>
      </p:sp>
      <p:pic>
        <p:nvPicPr>
          <p:cNvPr id="12" name="Picture 11" descr="MS_TWC_cornerstone-tile_Blue288_RGB.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303" y="291101"/>
            <a:ext cx="1792849" cy="1793104"/>
          </a:xfrm>
          <a:prstGeom prst="rect">
            <a:avLst/>
          </a:prstGeom>
        </p:spPr>
      </p:pic>
      <p:sp>
        <p:nvSpPr>
          <p:cNvPr id="13" name="Text Placeholder 2"/>
          <p:cNvSpPr>
            <a:spLocks noGrp="1"/>
          </p:cNvSpPr>
          <p:nvPr>
            <p:ph type="body" sz="quarter" idx="15" hasCustomPrompt="1"/>
          </p:nvPr>
        </p:nvSpPr>
        <p:spPr bwMode="ltGray">
          <a:xfrm>
            <a:off x="269303" y="2084187"/>
            <a:ext cx="8964150" cy="627580"/>
          </a:xfrm>
        </p:spPr>
        <p:txBody>
          <a:bodyPr tIns="146260" bIns="146260">
            <a:noAutofit/>
          </a:bodyPr>
          <a:lstStyle>
            <a:lvl1pPr marL="0" indent="0">
              <a:spcBef>
                <a:spcPts val="0"/>
              </a:spcBef>
              <a:buNone/>
              <a:defRPr sz="3100" baseline="0">
                <a:solidFill>
                  <a:srgbClr val="000000"/>
                </a:solidFill>
              </a:defRPr>
            </a:lvl1pPr>
          </a:lstStyle>
          <a:p>
            <a:pPr lvl="0"/>
            <a:r>
              <a:rPr lang="en-US" dirty="0" smtClean="0"/>
              <a:t>Team Name</a:t>
            </a:r>
            <a:endParaRPr lang="en-US" dirty="0"/>
          </a:p>
        </p:txBody>
      </p:sp>
    </p:spTree>
    <p:extLst>
      <p:ext uri="{BB962C8B-B14F-4D97-AF65-F5344CB8AC3E}">
        <p14:creationId xmlns:p14="http://schemas.microsoft.com/office/powerpoint/2010/main" val="2809629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2_Title Slide 3 for internal audiences">
    <p:spTree>
      <p:nvGrpSpPr>
        <p:cNvPr id="1" name=""/>
        <p:cNvGrpSpPr/>
        <p:nvPr/>
      </p:nvGrpSpPr>
      <p:grpSpPr>
        <a:xfrm>
          <a:off x="0" y="0"/>
          <a:ext cx="0" cy="0"/>
          <a:chOff x="0" y="0"/>
          <a:chExt cx="0" cy="0"/>
        </a:xfrm>
      </p:grpSpPr>
      <p:sp>
        <p:nvSpPr>
          <p:cNvPr id="8" name="Rectangle 7"/>
          <p:cNvSpPr/>
          <p:nvPr/>
        </p:nvSpPr>
        <p:spPr bwMode="auto">
          <a:xfrm>
            <a:off x="269238" y="2084172"/>
            <a:ext cx="8964248" cy="35862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10207200" y="470416"/>
            <a:ext cx="1522404" cy="326167"/>
          </a:xfrm>
          <a:prstGeom prst="rect">
            <a:avLst/>
          </a:prstGeom>
        </p:spPr>
      </p:pic>
      <p:sp>
        <p:nvSpPr>
          <p:cNvPr id="10" name="Text Placeholder 4"/>
          <p:cNvSpPr>
            <a:spLocks noGrp="1"/>
          </p:cNvSpPr>
          <p:nvPr>
            <p:ph type="body" sz="quarter" idx="12" hasCustomPrompt="1"/>
          </p:nvPr>
        </p:nvSpPr>
        <p:spPr>
          <a:xfrm>
            <a:off x="270795" y="4504855"/>
            <a:ext cx="8964248" cy="1167087"/>
          </a:xfrm>
          <a:noFill/>
        </p:spPr>
        <p:txBody>
          <a:bodyPr lIns="195014" tIns="146260" rIns="195014" bIns="146260">
            <a:noAutofit/>
          </a:bodyPr>
          <a:lstStyle>
            <a:lvl1pPr marL="0" indent="0">
              <a:spcBef>
                <a:spcPts val="0"/>
              </a:spcBef>
              <a:buNone/>
              <a:defRPr sz="3500" spc="0" baseline="0">
                <a:solidFill>
                  <a:srgbClr val="000000"/>
                </a:solidFill>
                <a:latin typeface="+mj-lt"/>
              </a:defRPr>
            </a:lvl1pPr>
          </a:lstStyle>
          <a:p>
            <a:pPr lvl="0"/>
            <a:r>
              <a:rPr lang="en-US" dirty="0" smtClean="0"/>
              <a:t>Speaker Name</a:t>
            </a:r>
          </a:p>
        </p:txBody>
      </p:sp>
      <p:sp>
        <p:nvSpPr>
          <p:cNvPr id="11" name="Title 1"/>
          <p:cNvSpPr>
            <a:spLocks noGrp="1"/>
          </p:cNvSpPr>
          <p:nvPr>
            <p:ph type="title" hasCustomPrompt="1"/>
          </p:nvPr>
        </p:nvSpPr>
        <p:spPr bwMode="ltGray">
          <a:xfrm>
            <a:off x="269303" y="2711765"/>
            <a:ext cx="8964150" cy="1794808"/>
          </a:xfrm>
          <a:noFill/>
        </p:spPr>
        <p:txBody>
          <a:bodyPr lIns="195014" tIns="121883" rIns="195014" bIns="121883" anchor="t" anchorCtr="0"/>
          <a:lstStyle>
            <a:lvl1pPr>
              <a:defRPr sz="5900" spc="-99" baseline="0">
                <a:solidFill>
                  <a:srgbClr val="000000"/>
                </a:solidFill>
              </a:defRPr>
            </a:lvl1pPr>
          </a:lstStyle>
          <a:p>
            <a:r>
              <a:rPr lang="en-US" dirty="0" smtClean="0"/>
              <a:t>Presentation title</a:t>
            </a:r>
            <a:endParaRPr lang="en-US" dirty="0"/>
          </a:p>
        </p:txBody>
      </p:sp>
      <p:pic>
        <p:nvPicPr>
          <p:cNvPr id="12" name="Picture 11" descr="MS_TWC_cornerstone-tile_Blue288_RGB.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303" y="291101"/>
            <a:ext cx="1792849" cy="1793104"/>
          </a:xfrm>
          <a:prstGeom prst="rect">
            <a:avLst/>
          </a:prstGeom>
        </p:spPr>
      </p:pic>
      <p:sp>
        <p:nvSpPr>
          <p:cNvPr id="13" name="Text Placeholder 2"/>
          <p:cNvSpPr>
            <a:spLocks noGrp="1"/>
          </p:cNvSpPr>
          <p:nvPr>
            <p:ph type="body" sz="quarter" idx="15" hasCustomPrompt="1"/>
          </p:nvPr>
        </p:nvSpPr>
        <p:spPr bwMode="ltGray">
          <a:xfrm>
            <a:off x="269303" y="2084187"/>
            <a:ext cx="8964150" cy="627580"/>
          </a:xfrm>
        </p:spPr>
        <p:txBody>
          <a:bodyPr tIns="146260" bIns="146260">
            <a:noAutofit/>
          </a:bodyPr>
          <a:lstStyle>
            <a:lvl1pPr marL="0" indent="0">
              <a:spcBef>
                <a:spcPts val="0"/>
              </a:spcBef>
              <a:buNone/>
              <a:defRPr sz="3100" baseline="0">
                <a:solidFill>
                  <a:srgbClr val="000000"/>
                </a:solidFill>
              </a:defRPr>
            </a:lvl1pPr>
          </a:lstStyle>
          <a:p>
            <a:pPr lvl="0"/>
            <a:r>
              <a:rPr lang="en-US" dirty="0" smtClean="0"/>
              <a:t>Team Name</a:t>
            </a:r>
            <a:endParaRPr lang="en-US" dirty="0"/>
          </a:p>
        </p:txBody>
      </p:sp>
    </p:spTree>
    <p:extLst>
      <p:ext uri="{BB962C8B-B14F-4D97-AF65-F5344CB8AC3E}">
        <p14:creationId xmlns:p14="http://schemas.microsoft.com/office/powerpoint/2010/main" val="454516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3_Title Slide 3 for internal audiences">
    <p:spTree>
      <p:nvGrpSpPr>
        <p:cNvPr id="1" name=""/>
        <p:cNvGrpSpPr/>
        <p:nvPr/>
      </p:nvGrpSpPr>
      <p:grpSpPr>
        <a:xfrm>
          <a:off x="0" y="0"/>
          <a:ext cx="0" cy="0"/>
          <a:chOff x="0" y="0"/>
          <a:chExt cx="0" cy="0"/>
        </a:xfrm>
      </p:grpSpPr>
      <p:sp>
        <p:nvSpPr>
          <p:cNvPr id="8" name="Rectangle 7"/>
          <p:cNvSpPr/>
          <p:nvPr/>
        </p:nvSpPr>
        <p:spPr bwMode="auto">
          <a:xfrm>
            <a:off x="269238" y="2084172"/>
            <a:ext cx="8964248" cy="3586208"/>
          </a:xfrm>
          <a:prstGeom prst="rect">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10207200" y="470416"/>
            <a:ext cx="1522404" cy="326167"/>
          </a:xfrm>
          <a:prstGeom prst="rect">
            <a:avLst/>
          </a:prstGeom>
        </p:spPr>
      </p:pic>
      <p:sp>
        <p:nvSpPr>
          <p:cNvPr id="10" name="Text Placeholder 4"/>
          <p:cNvSpPr>
            <a:spLocks noGrp="1"/>
          </p:cNvSpPr>
          <p:nvPr>
            <p:ph type="body" sz="quarter" idx="12" hasCustomPrompt="1"/>
          </p:nvPr>
        </p:nvSpPr>
        <p:spPr>
          <a:xfrm>
            <a:off x="270795" y="4504855"/>
            <a:ext cx="8964248" cy="1167087"/>
          </a:xfrm>
          <a:noFill/>
        </p:spPr>
        <p:txBody>
          <a:bodyPr lIns="195014" tIns="146260" rIns="195014" bIns="146260">
            <a:noAutofit/>
          </a:bodyPr>
          <a:lstStyle>
            <a:lvl1pPr marL="0" indent="0">
              <a:spcBef>
                <a:spcPts val="0"/>
              </a:spcBef>
              <a:buNone/>
              <a:defRPr sz="3500" spc="0" baseline="0">
                <a:solidFill>
                  <a:srgbClr val="000000"/>
                </a:solidFill>
                <a:latin typeface="+mj-lt"/>
              </a:defRPr>
            </a:lvl1pPr>
          </a:lstStyle>
          <a:p>
            <a:pPr lvl="0"/>
            <a:r>
              <a:rPr lang="en-US" dirty="0" smtClean="0"/>
              <a:t>Speaker Name</a:t>
            </a:r>
          </a:p>
        </p:txBody>
      </p:sp>
      <p:sp>
        <p:nvSpPr>
          <p:cNvPr id="11" name="Title 1"/>
          <p:cNvSpPr>
            <a:spLocks noGrp="1"/>
          </p:cNvSpPr>
          <p:nvPr>
            <p:ph type="title" hasCustomPrompt="1"/>
          </p:nvPr>
        </p:nvSpPr>
        <p:spPr bwMode="ltGray">
          <a:xfrm>
            <a:off x="269303" y="2711765"/>
            <a:ext cx="8964150" cy="1794808"/>
          </a:xfrm>
          <a:noFill/>
        </p:spPr>
        <p:txBody>
          <a:bodyPr lIns="195014" tIns="121883" rIns="195014" bIns="121883" anchor="t" anchorCtr="0"/>
          <a:lstStyle>
            <a:lvl1pPr>
              <a:defRPr sz="5900" spc="-99" baseline="0">
                <a:solidFill>
                  <a:srgbClr val="000000"/>
                </a:solidFill>
              </a:defRPr>
            </a:lvl1pPr>
          </a:lstStyle>
          <a:p>
            <a:r>
              <a:rPr lang="en-US" dirty="0" smtClean="0"/>
              <a:t>Presentation title</a:t>
            </a:r>
            <a:endParaRPr lang="en-US" dirty="0"/>
          </a:p>
        </p:txBody>
      </p:sp>
      <p:pic>
        <p:nvPicPr>
          <p:cNvPr id="12" name="Picture 11" descr="MS_TWC_cornerstone-tile_Blue288_RGB.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303" y="291101"/>
            <a:ext cx="1792849" cy="1793104"/>
          </a:xfrm>
          <a:prstGeom prst="rect">
            <a:avLst/>
          </a:prstGeom>
        </p:spPr>
      </p:pic>
      <p:sp>
        <p:nvSpPr>
          <p:cNvPr id="13" name="Text Placeholder 2"/>
          <p:cNvSpPr>
            <a:spLocks noGrp="1"/>
          </p:cNvSpPr>
          <p:nvPr>
            <p:ph type="body" sz="quarter" idx="15" hasCustomPrompt="1"/>
          </p:nvPr>
        </p:nvSpPr>
        <p:spPr bwMode="ltGray">
          <a:xfrm>
            <a:off x="269303" y="2084187"/>
            <a:ext cx="8964150" cy="627580"/>
          </a:xfrm>
        </p:spPr>
        <p:txBody>
          <a:bodyPr tIns="146260" bIns="146260">
            <a:noAutofit/>
          </a:bodyPr>
          <a:lstStyle>
            <a:lvl1pPr marL="0" indent="0">
              <a:spcBef>
                <a:spcPts val="0"/>
              </a:spcBef>
              <a:buNone/>
              <a:defRPr sz="3100" baseline="0">
                <a:solidFill>
                  <a:srgbClr val="000000"/>
                </a:solidFill>
              </a:defRPr>
            </a:lvl1pPr>
          </a:lstStyle>
          <a:p>
            <a:pPr lvl="0"/>
            <a:r>
              <a:rPr lang="en-US" dirty="0" smtClean="0"/>
              <a:t>Team Name</a:t>
            </a:r>
            <a:endParaRPr lang="en-US" dirty="0"/>
          </a:p>
        </p:txBody>
      </p:sp>
    </p:spTree>
    <p:extLst>
      <p:ext uri="{BB962C8B-B14F-4D97-AF65-F5344CB8AC3E}">
        <p14:creationId xmlns:p14="http://schemas.microsoft.com/office/powerpoint/2010/main" val="2410142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5" y="1187646"/>
            <a:ext cx="9859116" cy="2696699"/>
          </a:xfrm>
          <a:noFill/>
        </p:spPr>
        <p:txBody>
          <a:bodyPr tIns="121883" bIns="121883"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6" y="3877277"/>
            <a:ext cx="9860673" cy="1793881"/>
          </a:xfrm>
          <a:noFill/>
        </p:spPr>
        <p:txBody>
          <a:bodyPr lIns="243767" tIns="195014" rIns="243767" bIns="195014">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651985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Demo slide">
    <p:spTree>
      <p:nvGrpSpPr>
        <p:cNvPr id="1" name=""/>
        <p:cNvGrpSpPr/>
        <p:nvPr/>
      </p:nvGrpSpPr>
      <p:grpSpPr>
        <a:xfrm>
          <a:off x="0" y="0"/>
          <a:ext cx="0" cy="0"/>
          <a:chOff x="0" y="0"/>
          <a:chExt cx="0" cy="0"/>
        </a:xfrm>
      </p:grpSpPr>
      <p:sp>
        <p:nvSpPr>
          <p:cNvPr id="4" name="Rectangle 3"/>
          <p:cNvSpPr/>
          <p:nvPr/>
        </p:nvSpPr>
        <p:spPr bwMode="auto">
          <a:xfrm>
            <a:off x="269302" y="1187644"/>
            <a:ext cx="9860611" cy="26896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5" y="1187646"/>
            <a:ext cx="9859116" cy="2696699"/>
          </a:xfrm>
          <a:noFill/>
        </p:spPr>
        <p:txBody>
          <a:bodyPr tIns="121883" bIns="121883" anchor="t" anchorCtr="0"/>
          <a:lstStyle>
            <a:lvl1pPr>
              <a:defRPr sz="7100" spc="-99" baseline="0">
                <a:solidFill>
                  <a:srgbClr val="000000"/>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6" y="3877277"/>
            <a:ext cx="9860673" cy="1793881"/>
          </a:xfrm>
          <a:noFill/>
        </p:spPr>
        <p:txBody>
          <a:bodyPr lIns="243767" tIns="195014" rIns="243767" bIns="195014">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64745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2_Demo slide">
    <p:spTree>
      <p:nvGrpSpPr>
        <p:cNvPr id="1" name=""/>
        <p:cNvGrpSpPr/>
        <p:nvPr/>
      </p:nvGrpSpPr>
      <p:grpSpPr>
        <a:xfrm>
          <a:off x="0" y="0"/>
          <a:ext cx="0" cy="0"/>
          <a:chOff x="0" y="0"/>
          <a:chExt cx="0" cy="0"/>
        </a:xfrm>
      </p:grpSpPr>
      <p:sp>
        <p:nvSpPr>
          <p:cNvPr id="4" name="Rectangle 3"/>
          <p:cNvSpPr/>
          <p:nvPr/>
        </p:nvSpPr>
        <p:spPr bwMode="auto">
          <a:xfrm>
            <a:off x="269302" y="1187644"/>
            <a:ext cx="9860611" cy="268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5" y="1187646"/>
            <a:ext cx="9859116" cy="2696699"/>
          </a:xfrm>
          <a:noFill/>
        </p:spPr>
        <p:txBody>
          <a:bodyPr tIns="121883" bIns="121883"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6" y="3877277"/>
            <a:ext cx="9860673" cy="1793881"/>
          </a:xfrm>
          <a:noFill/>
        </p:spPr>
        <p:txBody>
          <a:bodyPr lIns="243767" tIns="195014" rIns="243767" bIns="195014">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148327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3_Demo slide">
    <p:spTree>
      <p:nvGrpSpPr>
        <p:cNvPr id="1" name=""/>
        <p:cNvGrpSpPr/>
        <p:nvPr/>
      </p:nvGrpSpPr>
      <p:grpSpPr>
        <a:xfrm>
          <a:off x="0" y="0"/>
          <a:ext cx="0" cy="0"/>
          <a:chOff x="0" y="0"/>
          <a:chExt cx="0" cy="0"/>
        </a:xfrm>
      </p:grpSpPr>
      <p:sp>
        <p:nvSpPr>
          <p:cNvPr id="4" name="Rectangle 3"/>
          <p:cNvSpPr/>
          <p:nvPr/>
        </p:nvSpPr>
        <p:spPr bwMode="auto">
          <a:xfrm>
            <a:off x="269302" y="1187644"/>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5" y="1187646"/>
            <a:ext cx="9859116" cy="2696699"/>
          </a:xfrm>
          <a:noFill/>
        </p:spPr>
        <p:txBody>
          <a:bodyPr tIns="121883" bIns="121883" anchor="t" anchorCtr="0"/>
          <a:lstStyle>
            <a:lvl1pPr>
              <a:defRPr sz="7100" spc="-99" baseline="0">
                <a:solidFill>
                  <a:srgbClr val="000000"/>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6" y="3877277"/>
            <a:ext cx="9860673" cy="1793881"/>
          </a:xfrm>
          <a:noFill/>
        </p:spPr>
        <p:txBody>
          <a:bodyPr lIns="243767" tIns="195014" rIns="243767" bIns="195014">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54055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4_Demo slide">
    <p:spTree>
      <p:nvGrpSpPr>
        <p:cNvPr id="1" name=""/>
        <p:cNvGrpSpPr/>
        <p:nvPr/>
      </p:nvGrpSpPr>
      <p:grpSpPr>
        <a:xfrm>
          <a:off x="0" y="0"/>
          <a:ext cx="0" cy="0"/>
          <a:chOff x="0" y="0"/>
          <a:chExt cx="0" cy="0"/>
        </a:xfrm>
      </p:grpSpPr>
      <p:sp>
        <p:nvSpPr>
          <p:cNvPr id="4" name="Rectangle 3"/>
          <p:cNvSpPr/>
          <p:nvPr/>
        </p:nvSpPr>
        <p:spPr bwMode="auto">
          <a:xfrm>
            <a:off x="269302" y="1187644"/>
            <a:ext cx="9860611"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5" y="1187646"/>
            <a:ext cx="9859116" cy="2696699"/>
          </a:xfrm>
          <a:noFill/>
        </p:spPr>
        <p:txBody>
          <a:bodyPr tIns="121883" bIns="121883" anchor="t" anchorCtr="0"/>
          <a:lstStyle>
            <a:lvl1pPr>
              <a:defRPr sz="7100" spc="-99" baseline="0">
                <a:solidFill>
                  <a:srgbClr val="000000"/>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6" y="3877277"/>
            <a:ext cx="9860673" cy="1793881"/>
          </a:xfrm>
          <a:noFill/>
        </p:spPr>
        <p:txBody>
          <a:bodyPr lIns="243767" tIns="195014" rIns="243767" bIns="195014">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9275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5_Demo slide">
    <p:spTree>
      <p:nvGrpSpPr>
        <p:cNvPr id="1" name=""/>
        <p:cNvGrpSpPr/>
        <p:nvPr/>
      </p:nvGrpSpPr>
      <p:grpSpPr>
        <a:xfrm>
          <a:off x="0" y="0"/>
          <a:ext cx="0" cy="0"/>
          <a:chOff x="0" y="0"/>
          <a:chExt cx="0" cy="0"/>
        </a:xfrm>
      </p:grpSpPr>
      <p:sp>
        <p:nvSpPr>
          <p:cNvPr id="4" name="Rectangle 3"/>
          <p:cNvSpPr/>
          <p:nvPr/>
        </p:nvSpPr>
        <p:spPr bwMode="auto">
          <a:xfrm>
            <a:off x="269302" y="1187644"/>
            <a:ext cx="9860611" cy="268963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5" y="1187646"/>
            <a:ext cx="9859116" cy="2696699"/>
          </a:xfrm>
          <a:noFill/>
        </p:spPr>
        <p:txBody>
          <a:bodyPr tIns="121883" bIns="121883" anchor="t" anchorCtr="0"/>
          <a:lstStyle>
            <a:lvl1pPr>
              <a:defRPr sz="7100" spc="-99" baseline="0">
                <a:solidFill>
                  <a:srgbClr val="000000"/>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6" y="3877277"/>
            <a:ext cx="9860673" cy="1793881"/>
          </a:xfrm>
          <a:noFill/>
        </p:spPr>
        <p:txBody>
          <a:bodyPr lIns="243767" tIns="195014" rIns="243767" bIns="195014">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62629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7178"/>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0" tIns="143386" rIns="179230" bIns="143386" numCol="1" spcCol="0" rtlCol="0" fromWordArt="0" anchor="t" anchorCtr="0" forceAA="0" compatLnSpc="1">
            <a:prstTxWarp prst="textNoShape">
              <a:avLst/>
            </a:prstTxWarp>
            <a:noAutofit/>
          </a:bodyPr>
          <a:lstStyle/>
          <a:p>
            <a:pPr algn="ctr" defTabSz="91392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5" y="1186359"/>
            <a:ext cx="9859116" cy="2697988"/>
          </a:xfrm>
          <a:noFill/>
        </p:spPr>
        <p:txBody>
          <a:bodyPr tIns="121883" bIns="121883"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46625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121883" bIns="121883" anchor="t" anchorCtr="0"/>
          <a:lstStyle>
            <a:lvl1pPr>
              <a:defRPr sz="87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7502543"/>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121883" bIns="121883" anchor="t" anchorCtr="0"/>
          <a:lstStyle>
            <a:lvl1pPr>
              <a:defRPr sz="87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8636801"/>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121883" bIns="121883" anchor="t" anchorCtr="0"/>
          <a:lstStyle>
            <a:lvl1pPr>
              <a:defRPr sz="8700" spc="-99"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860315049"/>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3_Section Title Accent Color 3">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121883" bIns="121883" anchor="t" anchorCtr="0"/>
          <a:lstStyle>
            <a:lvl1pPr>
              <a:defRPr sz="87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69477809"/>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121883" bIns="121883" anchor="t" anchorCtr="0"/>
          <a:lstStyle>
            <a:lvl1pPr>
              <a:defRPr sz="8700" spc="-99" baseline="0">
                <a:solidFill>
                  <a:srgbClr val="000000"/>
                </a:solidFill>
              </a:defRPr>
            </a:lvl1pPr>
          </a:lstStyle>
          <a:p>
            <a:r>
              <a:rPr lang="en-US" dirty="0" smtClean="0"/>
              <a:t>Section title</a:t>
            </a:r>
            <a:endParaRPr lang="en-US" dirty="0"/>
          </a:p>
        </p:txBody>
      </p:sp>
    </p:spTree>
    <p:extLst>
      <p:ext uri="{BB962C8B-B14F-4D97-AF65-F5344CB8AC3E}">
        <p14:creationId xmlns:p14="http://schemas.microsoft.com/office/powerpoint/2010/main" val="311606259"/>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2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121883" bIns="121883" anchor="t" anchorCtr="0"/>
          <a:lstStyle>
            <a:lvl1pPr>
              <a:defRPr sz="8700" spc="-99" baseline="0">
                <a:solidFill>
                  <a:srgbClr val="000000"/>
                </a:solidFill>
              </a:defRPr>
            </a:lvl1pPr>
          </a:lstStyle>
          <a:p>
            <a:r>
              <a:rPr lang="en-US" dirty="0" smtClean="0"/>
              <a:t>Section title</a:t>
            </a:r>
            <a:endParaRPr lang="en-US" dirty="0"/>
          </a:p>
        </p:txBody>
      </p:sp>
    </p:spTree>
    <p:extLst>
      <p:ext uri="{BB962C8B-B14F-4D97-AF65-F5344CB8AC3E}">
        <p14:creationId xmlns:p14="http://schemas.microsoft.com/office/powerpoint/2010/main" val="1702275453"/>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9"/>
            <a:ext cx="11653523" cy="2106676"/>
          </a:xfrm>
        </p:spPr>
        <p:txBody>
          <a:bodyPr/>
          <a:lstStyle>
            <a:lvl1pPr marL="0" indent="0">
              <a:buNone/>
              <a:defRPr>
                <a:solidFill>
                  <a:schemeClr val="tx2"/>
                </a:solidFill>
              </a:defRPr>
            </a:lvl1pPr>
            <a:lvl2pPr marL="0" indent="0">
              <a:buFontTx/>
              <a:buNone/>
              <a:defRPr sz="2000"/>
            </a:lvl2pPr>
            <a:lvl3pPr marL="224053" indent="0">
              <a:buNone/>
              <a:defRPr/>
            </a:lvl3pPr>
            <a:lvl4pPr marL="448104" indent="0">
              <a:buNone/>
              <a:defRPr/>
            </a:lvl4pPr>
            <a:lvl5pPr marL="67215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7"/>
          <p:cNvSpPr txBox="1"/>
          <p:nvPr userDrawn="1"/>
        </p:nvSpPr>
        <p:spPr>
          <a:xfrm>
            <a:off x="4126970" y="6591837"/>
            <a:ext cx="393806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100" spc="151" dirty="0" smtClean="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5443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9"/>
            <a:ext cx="11653523" cy="210667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53" indent="0">
              <a:buNone/>
              <a:defRPr/>
            </a:lvl3pPr>
            <a:lvl4pPr marL="448104" indent="0">
              <a:buNone/>
              <a:defRPr/>
            </a:lvl4pPr>
            <a:lvl5pPr marL="67215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97047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7438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8" name="TextBox 7"/>
          <p:cNvSpPr txBox="1"/>
          <p:nvPr userDrawn="1"/>
        </p:nvSpPr>
        <p:spPr>
          <a:xfrm>
            <a:off x="4126970" y="6591837"/>
            <a:ext cx="393806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100" spc="151"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7866130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62807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18215369"/>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2"/>
            <a:ext cx="11653523" cy="2174387"/>
          </a:xfrm>
        </p:spPr>
        <p:txBody>
          <a:bodyPr>
            <a:spAutoFit/>
          </a:bodyPr>
          <a:lstStyle>
            <a:lvl1pPr>
              <a:defRPr>
                <a:solidFill>
                  <a:srgbClr val="00BCF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5963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5" y="1189177"/>
            <a:ext cx="5378548" cy="2515549"/>
          </a:xfrm>
        </p:spPr>
        <p:txBody>
          <a:bodyPr wrap="square">
            <a:spAutoFit/>
          </a:bodyPr>
          <a:lstStyle>
            <a:lvl1pPr marL="0" indent="0">
              <a:spcBef>
                <a:spcPts val="1200"/>
              </a:spcBef>
              <a:buClr>
                <a:schemeClr val="tx1"/>
              </a:buClr>
              <a:buFont typeface="Wingdings" pitchFamily="2" charset="2"/>
              <a:buNone/>
              <a:defRPr sz="3500">
                <a:solidFill>
                  <a:srgbClr val="00BCF2"/>
                </a:solidFill>
              </a:defRPr>
            </a:lvl1pPr>
            <a:lvl2pPr marL="0" indent="0">
              <a:buNone/>
              <a:defRPr sz="2000"/>
            </a:lvl2pPr>
            <a:lvl3pPr marL="227164" indent="0">
              <a:buNone/>
              <a:tabLst/>
              <a:defRPr sz="2000"/>
            </a:lvl3pPr>
            <a:lvl4pPr marL="451217" indent="0">
              <a:buNone/>
              <a:defRPr/>
            </a:lvl4pPr>
            <a:lvl5pPr marL="67215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20" y="1189177"/>
            <a:ext cx="5378548" cy="2515549"/>
          </a:xfrm>
        </p:spPr>
        <p:txBody>
          <a:bodyPr wrap="square">
            <a:spAutoFit/>
          </a:bodyPr>
          <a:lstStyle>
            <a:lvl1pPr marL="0" indent="0">
              <a:spcBef>
                <a:spcPts val="1200"/>
              </a:spcBef>
              <a:buClr>
                <a:schemeClr val="tx1"/>
              </a:buClr>
              <a:buFont typeface="Wingdings" pitchFamily="2" charset="2"/>
              <a:buNone/>
              <a:defRPr sz="3500">
                <a:solidFill>
                  <a:srgbClr val="00BCF2"/>
                </a:solidFill>
              </a:defRPr>
            </a:lvl1pPr>
            <a:lvl2pPr marL="0" indent="0">
              <a:buNone/>
              <a:defRPr sz="2000"/>
            </a:lvl2pPr>
            <a:lvl3pPr marL="227164" indent="0">
              <a:buNone/>
              <a:tabLst/>
              <a:defRPr sz="2000"/>
            </a:lvl3pPr>
            <a:lvl4pPr marL="451217" indent="0">
              <a:buNone/>
              <a:defRPr/>
            </a:lvl4pPr>
            <a:lvl5pPr marL="67215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a:xfrm>
            <a:off x="4126970" y="6591837"/>
            <a:ext cx="393806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100" spc="151"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157080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5" y="1189177"/>
            <a:ext cx="5378548" cy="2515549"/>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64" indent="0">
              <a:buNone/>
              <a:tabLst/>
              <a:defRPr sz="2000"/>
            </a:lvl3pPr>
            <a:lvl4pPr marL="451217" indent="0">
              <a:buNone/>
              <a:defRPr/>
            </a:lvl4pPr>
            <a:lvl5pPr marL="67215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20" y="1189177"/>
            <a:ext cx="5378548" cy="2515549"/>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64" indent="0">
              <a:buNone/>
              <a:tabLst/>
              <a:defRPr sz="2000"/>
            </a:lvl3pPr>
            <a:lvl4pPr marL="451217" indent="0">
              <a:buNone/>
              <a:defRPr/>
            </a:lvl4pPr>
            <a:lvl5pPr marL="67215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a:xfrm>
            <a:off x="4126970" y="6591837"/>
            <a:ext cx="393806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100" spc="151"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52937137"/>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5" y="1189179"/>
            <a:ext cx="5378548" cy="2583260"/>
          </a:xfrm>
        </p:spPr>
        <p:txBody>
          <a:bodyPr wrap="square">
            <a:spAutoFit/>
          </a:bodyPr>
          <a:lstStyle>
            <a:lvl1pPr marL="281621" indent="-281621">
              <a:spcBef>
                <a:spcPts val="1200"/>
              </a:spcBef>
              <a:buClr>
                <a:schemeClr val="tx1"/>
              </a:buClr>
              <a:buFont typeface="Arial" pitchFamily="34" charset="0"/>
              <a:buChar char="•"/>
              <a:defRPr sz="3500"/>
            </a:lvl1pPr>
            <a:lvl2pPr marL="520600" indent="-228556">
              <a:defRPr sz="2400"/>
            </a:lvl2pPr>
            <a:lvl3pPr marL="685668" indent="-165068">
              <a:tabLst/>
              <a:defRPr sz="2000"/>
            </a:lvl3pPr>
            <a:lvl4pPr marL="863432" indent="-177766">
              <a:defRPr/>
            </a:lvl4pPr>
            <a:lvl5pPr marL="1028501"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20" y="1189179"/>
            <a:ext cx="5378548" cy="2583260"/>
          </a:xfrm>
        </p:spPr>
        <p:txBody>
          <a:bodyPr wrap="square">
            <a:spAutoFit/>
          </a:bodyPr>
          <a:lstStyle>
            <a:lvl1pPr marL="281621" indent="-281621">
              <a:spcBef>
                <a:spcPts val="1200"/>
              </a:spcBef>
              <a:buClr>
                <a:schemeClr val="tx1"/>
              </a:buClr>
              <a:buFont typeface="Arial" pitchFamily="34" charset="0"/>
              <a:buChar char="•"/>
              <a:defRPr sz="3500"/>
            </a:lvl1pPr>
            <a:lvl2pPr marL="520600" indent="-228556">
              <a:defRPr sz="2400"/>
            </a:lvl2pPr>
            <a:lvl3pPr marL="685668" indent="-165068">
              <a:tabLst/>
              <a:defRPr sz="2000"/>
            </a:lvl3pPr>
            <a:lvl4pPr marL="863432" indent="-177766">
              <a:defRPr/>
            </a:lvl4pPr>
            <a:lvl5pPr marL="1028501"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userDrawn="1"/>
        </p:nvSpPr>
        <p:spPr>
          <a:xfrm>
            <a:off x="4126970" y="6591837"/>
            <a:ext cx="393806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100" spc="151"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7745050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5" y="1189179"/>
            <a:ext cx="5378548" cy="2583260"/>
          </a:xfrm>
        </p:spPr>
        <p:txBody>
          <a:bodyPr wrap="square">
            <a:spAutoFit/>
          </a:bodyPr>
          <a:lstStyle>
            <a:lvl1pPr marL="281621" indent="-281621">
              <a:spcBef>
                <a:spcPts val="1200"/>
              </a:spcBef>
              <a:buClr>
                <a:schemeClr val="tx2"/>
              </a:buClr>
              <a:buFont typeface="Arial" pitchFamily="34" charset="0"/>
              <a:buChar char="•"/>
              <a:defRPr sz="3500">
                <a:solidFill>
                  <a:srgbClr val="00BCF2"/>
                </a:solidFill>
              </a:defRPr>
            </a:lvl1pPr>
            <a:lvl2pPr marL="520600" indent="-228556">
              <a:defRPr sz="2400"/>
            </a:lvl2pPr>
            <a:lvl3pPr marL="685668" indent="-165068">
              <a:tabLst/>
              <a:defRPr sz="2000"/>
            </a:lvl3pPr>
            <a:lvl4pPr marL="863432" indent="-177766">
              <a:defRPr/>
            </a:lvl4pPr>
            <a:lvl5pPr marL="1028501"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20" y="1189179"/>
            <a:ext cx="5378548" cy="2583260"/>
          </a:xfrm>
        </p:spPr>
        <p:txBody>
          <a:bodyPr wrap="square">
            <a:spAutoFit/>
          </a:bodyPr>
          <a:lstStyle>
            <a:lvl1pPr marL="281621" indent="-281621">
              <a:spcBef>
                <a:spcPts val="1200"/>
              </a:spcBef>
              <a:buClr>
                <a:schemeClr val="tx2"/>
              </a:buClr>
              <a:buFont typeface="Arial" pitchFamily="34" charset="0"/>
              <a:buChar char="•"/>
              <a:defRPr sz="3500">
                <a:solidFill>
                  <a:srgbClr val="00BCF2"/>
                </a:solidFill>
              </a:defRPr>
            </a:lvl1pPr>
            <a:lvl2pPr marL="520600" indent="-228556">
              <a:defRPr sz="2400"/>
            </a:lvl2pPr>
            <a:lvl3pPr marL="685668" indent="-165068">
              <a:tabLst/>
              <a:defRPr sz="2000"/>
            </a:lvl3pPr>
            <a:lvl4pPr marL="863432" indent="-177766">
              <a:defRPr/>
            </a:lvl4pPr>
            <a:lvl5pPr marL="1028501"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398600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Box 7"/>
          <p:cNvSpPr txBox="1"/>
          <p:nvPr userDrawn="1"/>
        </p:nvSpPr>
        <p:spPr>
          <a:xfrm>
            <a:off x="4126970" y="6591837"/>
            <a:ext cx="393806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100" spc="151"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3929610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7"/>
          <p:cNvSpPr txBox="1"/>
          <p:nvPr userDrawn="1"/>
        </p:nvSpPr>
        <p:spPr>
          <a:xfrm>
            <a:off x="4126970" y="6591837"/>
            <a:ext cx="393806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100" spc="151"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06009925"/>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812556"/>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139264"/>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1_Blank Accent Color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77251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7"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5"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pic>
        <p:nvPicPr>
          <p:cNvPr id="15" name="Picture 2" descr="C:\Users\stacyd\AppData\Local\Temp\vmware-stacyr\VMwareDnD\b2dcd1cb\Color-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5825" y="331983"/>
            <a:ext cx="632125" cy="632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stacyd\AppData\Local\Temp\vmware-stacyr\VMwareDnD\6986b493\Painting Brush.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2649" y="439480"/>
            <a:ext cx="629496" cy="62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33438"/>
      </p:ext>
    </p:extLst>
  </p:cSld>
  <p:clrMapOvr>
    <a:masterClrMapping/>
  </p:clrMapOvr>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2_Blank Accent Color 2">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21539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3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8616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145415"/>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9" tIns="45709" rIns="45709" bIns="45709" numCol="1" spcCol="0" rtlCol="0" fromWordArt="0" anchor="ctr" anchorCtr="0" forceAA="0" compatLnSpc="1">
            <a:prstTxWarp prst="textNoShape">
              <a:avLst/>
            </a:prstTxWarp>
            <a:noAutofit/>
          </a:bodyPr>
          <a:lstStyle/>
          <a:p>
            <a:pPr algn="ctr" defTabSz="913921" fontAlgn="base">
              <a:spcBef>
                <a:spcPct val="0"/>
              </a:spcBef>
              <a:spcAft>
                <a:spcPct val="0"/>
              </a:spcAft>
            </a:pPr>
            <a:endParaRPr lang="en-US" sz="1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5" y="1197323"/>
            <a:ext cx="11653522" cy="2066196"/>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59"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8"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020528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461101"/>
          </a:xfrm>
          <a:prstGeom prst="rect">
            <a:avLst/>
          </a:prstGeom>
        </p:spPr>
        <p:txBody>
          <a:bodyPr/>
          <a:lstStyle>
            <a:lvl1pPr marL="284733" indent="-28473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1" indent="-27539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1" indent="-28473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7" indent="-22405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8" indent="-22405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207216" tIns="103609" rIns="207216" bIns="10360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15742134"/>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Title Slide_1">
    <p:bg bwMode="ltGray">
      <p:bgPr>
        <a:blipFill dpi="0" rotWithShape="1">
          <a:blip r:embed="rId2" cstate="print">
            <a:lum/>
          </a:blip>
          <a:srcRect/>
          <a:stretch>
            <a:fillRect t="-26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6096024" y="2556606"/>
            <a:ext cx="5585884" cy="1329595"/>
          </a:xfrm>
        </p:spPr>
        <p:txBody>
          <a:bodyPr anchor="b">
            <a:normAutofit/>
          </a:bodyPr>
          <a:lstStyle>
            <a:lvl1pPr marL="0" indent="0">
              <a:buNone/>
              <a:defRPr kumimoji="0" lang="en-US" sz="4800" b="0" i="0" u="none" strike="noStrike" kern="0" cap="none" spc="0" normalizeH="0" baseline="0" noProof="0" dirty="0" smtClean="0">
                <a:ln>
                  <a:noFill/>
                </a:ln>
                <a:gradFill>
                  <a:gsLst>
                    <a:gs pos="0">
                      <a:schemeClr val="bg1"/>
                    </a:gs>
                    <a:gs pos="86000">
                      <a:schemeClr val="bg1"/>
                    </a:gs>
                  </a:gsLst>
                  <a:lin ang="5400000" scaled="0"/>
                </a:gradFill>
                <a:effectLst/>
                <a:uLnTx/>
                <a:uFillTx/>
                <a:latin typeface="Segoe UI Light" pitchFamily="34" charset="0"/>
                <a:ea typeface="+mn-ea"/>
                <a:cs typeface="+mn-cs"/>
              </a:defRPr>
            </a:lvl1pPr>
          </a:lstStyle>
          <a:p>
            <a:pPr marL="0" marR="0" lvl="0" indent="0" algn="l" defTabSz="1218835" rtl="0" eaLnBrk="1" fontAlgn="auto" latinLnBrk="0" hangingPunct="1">
              <a:lnSpc>
                <a:spcPct val="90000"/>
              </a:lnSpc>
              <a:spcBef>
                <a:spcPts val="0"/>
              </a:spcBef>
              <a:spcAft>
                <a:spcPts val="0"/>
              </a:spcAft>
              <a:buClrTx/>
              <a:buSzTx/>
              <a:buFontTx/>
              <a:buNone/>
              <a:tabLst/>
              <a:defRPr/>
            </a:pPr>
            <a:r>
              <a:rPr lang="en-US" dirty="0" smtClean="0"/>
              <a:t>Click to edit Master title styles</a:t>
            </a:r>
          </a:p>
        </p:txBody>
      </p:sp>
      <p:sp>
        <p:nvSpPr>
          <p:cNvPr id="14" name="Text Placeholder 13"/>
          <p:cNvSpPr>
            <a:spLocks noGrp="1"/>
          </p:cNvSpPr>
          <p:nvPr>
            <p:ph type="body" sz="quarter" idx="11" hasCustomPrompt="1"/>
          </p:nvPr>
        </p:nvSpPr>
        <p:spPr>
          <a:xfrm>
            <a:off x="6096024" y="4343410"/>
            <a:ext cx="5585884" cy="578579"/>
          </a:xfrm>
        </p:spPr>
        <p:txBody>
          <a:bodyPr/>
          <a:lstStyle>
            <a:lvl1pPr marL="0" indent="0">
              <a:buNone/>
              <a:defRPr kumimoji="0" lang="en-US" sz="2400" b="0" i="0" u="none" strike="noStrike" kern="0" cap="none" spc="0" normalizeH="0" baseline="0" noProof="0" dirty="0" smtClean="0">
                <a:ln>
                  <a:noFill/>
                </a:ln>
                <a:gradFill>
                  <a:gsLst>
                    <a:gs pos="0">
                      <a:srgbClr val="FFFFFF">
                        <a:lumMod val="90000"/>
                        <a:lumOff val="10000"/>
                      </a:srgbClr>
                    </a:gs>
                    <a:gs pos="86000">
                      <a:srgbClr val="FFFFFF">
                        <a:lumMod val="90000"/>
                        <a:lumOff val="10000"/>
                      </a:srgbClr>
                    </a:gs>
                  </a:gsLst>
                  <a:lin ang="5400000" scaled="0"/>
                </a:gradFill>
                <a:effectLst/>
                <a:uLnTx/>
                <a:uFillTx/>
                <a:latin typeface="Segoe UI Light" pitchFamily="34" charset="0"/>
                <a:ea typeface="+mn-ea"/>
                <a:cs typeface="+mn-cs"/>
              </a:defRPr>
            </a:lvl1pPr>
            <a:lvl2pPr marL="613650" indent="0">
              <a:buNone/>
              <a:defRPr/>
            </a:lvl2pPr>
            <a:lvl3pPr marL="1140540" indent="0">
              <a:buNone/>
              <a:defRPr/>
            </a:lvl3pPr>
            <a:lvl4pPr marL="1678014" indent="0">
              <a:buNone/>
              <a:defRPr/>
            </a:lvl4pPr>
            <a:lvl5pPr marL="2139308" indent="0">
              <a:buNone/>
              <a:defRPr/>
            </a:lvl5pPr>
          </a:lstStyle>
          <a:p>
            <a:pPr marL="0" marR="0" lvl="0" indent="0" algn="l" defTabSz="1218835" rtl="0" eaLnBrk="1" fontAlgn="auto" latinLnBrk="0" hangingPunct="1">
              <a:lnSpc>
                <a:spcPct val="90000"/>
              </a:lnSpc>
              <a:spcBef>
                <a:spcPts val="0"/>
              </a:spcBef>
              <a:spcAft>
                <a:spcPts val="0"/>
              </a:spcAft>
              <a:buClrTx/>
              <a:buSzTx/>
              <a:buFontTx/>
              <a:buNone/>
              <a:tabLst/>
              <a:defRPr/>
            </a:pPr>
            <a:r>
              <a:rPr lang="en-US" dirty="0" smtClean="0"/>
              <a:t>Click to edit Master subtitle style</a:t>
            </a:r>
          </a:p>
        </p:txBody>
      </p:sp>
      <p:sp>
        <p:nvSpPr>
          <p:cNvPr id="17" name="Text Placeholder 16"/>
          <p:cNvSpPr>
            <a:spLocks noGrp="1"/>
          </p:cNvSpPr>
          <p:nvPr>
            <p:ph type="body" sz="quarter" idx="12" hasCustomPrompt="1"/>
          </p:nvPr>
        </p:nvSpPr>
        <p:spPr>
          <a:xfrm>
            <a:off x="6096024" y="4876806"/>
            <a:ext cx="5585884" cy="538567"/>
          </a:xfrm>
        </p:spPr>
        <p:txBody>
          <a:bodyPr/>
          <a:lstStyle>
            <a:lvl1pPr marL="0" indent="0">
              <a:buNone/>
              <a:defRPr kumimoji="0" lang="en-US" sz="1900" b="0" i="0" u="none" strike="noStrike" kern="0" cap="none" spc="0" normalizeH="0" baseline="0" noProof="0" dirty="0" smtClean="0">
                <a:ln>
                  <a:noFill/>
                </a:ln>
                <a:gradFill>
                  <a:gsLst>
                    <a:gs pos="0">
                      <a:schemeClr val="bg1"/>
                    </a:gs>
                    <a:gs pos="86000">
                      <a:schemeClr val="bg1"/>
                    </a:gs>
                  </a:gsLst>
                  <a:lin ang="5400000" scaled="0"/>
                </a:gradFill>
                <a:effectLst/>
                <a:uLnTx/>
                <a:uFillTx/>
                <a:latin typeface="Segoe UI (Body)"/>
                <a:ea typeface="+mn-ea"/>
                <a:cs typeface="+mn-cs"/>
              </a:defRPr>
            </a:lvl1pPr>
            <a:lvl2pPr marL="613650" indent="0">
              <a:buNone/>
              <a:defRPr/>
            </a:lvl2pPr>
            <a:lvl3pPr marL="1140540" indent="0">
              <a:buNone/>
              <a:defRPr/>
            </a:lvl3pPr>
            <a:lvl4pPr marL="1678014" indent="0">
              <a:buNone/>
              <a:defRPr/>
            </a:lvl4pPr>
            <a:lvl5pPr marL="2139308" indent="0">
              <a:buNone/>
              <a:defRPr/>
            </a:lvl5pPr>
          </a:lstStyle>
          <a:p>
            <a:pPr marL="0" marR="0" lvl="0" indent="0" algn="l" defTabSz="1218835" rtl="0" eaLnBrk="1" fontAlgn="auto" latinLnBrk="0" hangingPunct="1">
              <a:lnSpc>
                <a:spcPct val="100000"/>
              </a:lnSpc>
              <a:spcBef>
                <a:spcPts val="0"/>
              </a:spcBef>
              <a:spcAft>
                <a:spcPts val="0"/>
              </a:spcAft>
              <a:buClrTx/>
              <a:buSzTx/>
              <a:buFontTx/>
              <a:buNone/>
              <a:tabLst/>
              <a:defRPr/>
            </a:pPr>
            <a:r>
              <a:rPr lang="en-US" dirty="0" smtClean="0"/>
              <a:t>Click to add presenters name and date</a:t>
            </a:r>
          </a:p>
        </p:txBody>
      </p:sp>
    </p:spTree>
    <p:extLst>
      <p:ext uri="{BB962C8B-B14F-4D97-AF65-F5344CB8AC3E}">
        <p14:creationId xmlns:p14="http://schemas.microsoft.com/office/powerpoint/2010/main" val="3540643304"/>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1_Purple Blank">
    <p:bg>
      <p:bgPr>
        <a:solidFill>
          <a:srgbClr val="420C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06770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Purple Blank">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418429"/>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cstate="print">
            <a:lum/>
          </a:blip>
          <a:srcRect/>
          <a:stretch>
            <a:fillRect t="-2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381205"/>
            <a:ext cx="11151917" cy="812531"/>
          </a:xfrm>
        </p:spPr>
        <p:txBody>
          <a:bodyPr wrap="square">
            <a:normAutofit/>
          </a:bodyPr>
          <a:lstStyle>
            <a:lvl1pPr>
              <a:defRPr sz="5300">
                <a:gradFill flip="none" rotWithShape="1">
                  <a:gsLst>
                    <a:gs pos="0">
                      <a:schemeClr val="bg1"/>
                    </a:gs>
                    <a:gs pos="86000">
                      <a:schemeClr val="bg1"/>
                    </a:gs>
                  </a:gsLst>
                  <a:lin ang="5400000" scaled="0"/>
                  <a:tileRect/>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580949"/>
            <a:ext cx="11151917" cy="975609"/>
          </a:xfrm>
        </p:spPr>
        <p:txBody>
          <a:bodyPr/>
          <a:lstStyle>
            <a:lvl1pPr>
              <a:defRPr sz="2700">
                <a:gradFill>
                  <a:gsLst>
                    <a:gs pos="0">
                      <a:schemeClr val="bg1"/>
                    </a:gs>
                    <a:gs pos="86000">
                      <a:schemeClr val="bg1"/>
                    </a:gs>
                  </a:gsLst>
                  <a:lin ang="5400000" scaled="0"/>
                </a:gradFill>
              </a:defRPr>
            </a:lvl1pPr>
            <a:lvl2pPr>
              <a:defRPr sz="2100">
                <a:gradFill>
                  <a:gsLst>
                    <a:gs pos="0">
                      <a:schemeClr val="bg1"/>
                    </a:gs>
                    <a:gs pos="86000">
                      <a:schemeClr val="bg1"/>
                    </a:gs>
                  </a:gsLst>
                  <a:lin ang="5400000" scaled="0"/>
                </a:gradFill>
              </a:defRPr>
            </a:lvl2pPr>
            <a:lvl3pPr>
              <a:defRPr>
                <a:gradFill>
                  <a:gsLst>
                    <a:gs pos="0">
                      <a:schemeClr val="bg1"/>
                    </a:gs>
                    <a:gs pos="86000">
                      <a:schemeClr val="bg1"/>
                    </a:gs>
                  </a:gsLst>
                  <a:lin ang="5400000" scaled="0"/>
                </a:gradFill>
              </a:defRPr>
            </a:lvl3pPr>
            <a:lvl4pPr>
              <a:defRPr>
                <a:gradFill>
                  <a:gsLst>
                    <a:gs pos="0">
                      <a:schemeClr val="bg1"/>
                    </a:gs>
                    <a:gs pos="86000">
                      <a:schemeClr val="bg1"/>
                    </a:gs>
                  </a:gsLst>
                  <a:lin ang="5400000" scaled="0"/>
                </a:gradFill>
              </a:defRPr>
            </a:lvl4pPr>
            <a:lvl5pPr>
              <a:defRPr>
                <a:gradFill>
                  <a:gsLst>
                    <a:gs pos="0">
                      <a:schemeClr val="bg1"/>
                    </a:gs>
                    <a:gs pos="86000">
                      <a:schemeClr val="bg1"/>
                    </a:gs>
                  </a:gsLst>
                  <a:lin ang="5400000" scaled="0"/>
                </a:gradFill>
              </a:defRPr>
            </a:lvl5pPr>
          </a:lstStyle>
          <a:p>
            <a:pPr lvl="0"/>
            <a:r>
              <a:rPr lang="en-US" smtClean="0"/>
              <a:t>Click to edit Master text styles</a:t>
            </a:r>
          </a:p>
          <a:p>
            <a:pPr lvl="1"/>
            <a:r>
              <a:rPr lang="en-US" smtClean="0"/>
              <a:t>Second level</a:t>
            </a:r>
          </a:p>
        </p:txBody>
      </p:sp>
      <p:pic>
        <p:nvPicPr>
          <p:cNvPr id="8" name="Picture 7" descr="TwCNext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567" y="6070600"/>
            <a:ext cx="2682241" cy="435864"/>
          </a:xfrm>
          <a:prstGeom prst="rect">
            <a:avLst/>
          </a:prstGeom>
        </p:spPr>
      </p:pic>
      <p:pic>
        <p:nvPicPr>
          <p:cNvPr id="9" name="Picture 8" descr="MSFT-TwC.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0160" y="6172200"/>
            <a:ext cx="2682241" cy="435864"/>
          </a:xfrm>
          <a:prstGeom prst="rect">
            <a:avLst/>
          </a:prstGeom>
        </p:spPr>
      </p:pic>
    </p:spTree>
    <p:extLst>
      <p:ext uri="{BB962C8B-B14F-4D97-AF65-F5344CB8AC3E}">
        <p14:creationId xmlns:p14="http://schemas.microsoft.com/office/powerpoint/2010/main" val="4054319014"/>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Demo, Video etc. &quot;special&quot; slides">
    <p:bg bwMode="ltGray">
      <p:bgPr>
        <a:blipFill dpi="0" rotWithShape="1">
          <a:blip r:embed="rId2" cstate="print">
            <a:lum/>
          </a:blip>
          <a:srcRect/>
          <a:stretch>
            <a:fillRect t="-27000" b="-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434" y="1447814"/>
            <a:ext cx="10246784" cy="1011777"/>
          </a:xfrm>
        </p:spPr>
        <p:txBody>
          <a:bodyPr anchor="ctr" anchorCtr="0">
            <a:noAutofit/>
          </a:bodyPr>
          <a:lstStyle>
            <a:lvl1pPr algn="ctr">
              <a:lnSpc>
                <a:spcPct val="90000"/>
              </a:lnSpc>
              <a:defRPr sz="5900" baseline="0">
                <a:gradFill>
                  <a:gsLst>
                    <a:gs pos="0">
                      <a:schemeClr val="bg1"/>
                    </a:gs>
                    <a:gs pos="100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11241520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rgbClr val="5253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7"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5"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pic>
        <p:nvPicPr>
          <p:cNvPr id="8" name="Picture 7"/>
          <p:cNvPicPr>
            <a:picLocks noChangeAspect="1"/>
          </p:cNvPicPr>
          <p:nvPr userDrawn="1"/>
        </p:nvPicPr>
        <p:blipFill>
          <a:blip r:embed="rId3">
            <a:duotone>
              <a:schemeClr val="bg2">
                <a:shade val="45000"/>
                <a:satMod val="135000"/>
              </a:schemeClr>
              <a:prstClr val="white"/>
            </a:duotone>
          </a:blip>
          <a:stretch>
            <a:fillRect/>
          </a:stretch>
        </p:blipFill>
        <p:spPr>
          <a:xfrm>
            <a:off x="341689" y="258790"/>
            <a:ext cx="826427" cy="826427"/>
          </a:xfrm>
          <a:prstGeom prst="rect">
            <a:avLst/>
          </a:prstGeom>
        </p:spPr>
      </p:pic>
    </p:spTree>
    <p:extLst>
      <p:ext uri="{BB962C8B-B14F-4D97-AF65-F5344CB8AC3E}">
        <p14:creationId xmlns:p14="http://schemas.microsoft.com/office/powerpoint/2010/main" val="1757058992"/>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525"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640"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8"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854" indent="0">
              <a:buNone/>
              <a:defRPr sz="2693" b="1"/>
            </a:lvl2pPr>
            <a:lvl3pPr marL="1215706" indent="0">
              <a:buNone/>
              <a:defRPr sz="2394" b="1"/>
            </a:lvl3pPr>
            <a:lvl4pPr marL="1823560" indent="0">
              <a:buNone/>
              <a:defRPr sz="2094" b="1"/>
            </a:lvl4pPr>
            <a:lvl5pPr marL="2431413" indent="0">
              <a:buNone/>
              <a:defRPr sz="2094" b="1"/>
            </a:lvl5pPr>
            <a:lvl6pPr marL="3039267" indent="0">
              <a:buNone/>
              <a:defRPr sz="2094" b="1"/>
            </a:lvl6pPr>
            <a:lvl7pPr marL="3647120" indent="0">
              <a:buNone/>
              <a:defRPr sz="2094" b="1"/>
            </a:lvl7pPr>
            <a:lvl8pPr marL="4254973" indent="0">
              <a:buNone/>
              <a:defRPr sz="2094" b="1"/>
            </a:lvl8pPr>
            <a:lvl9pPr marL="4862826"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
        <p:nvSpPr>
          <p:cNvPr id="8" name="Picture Placeholder 4"/>
          <p:cNvSpPr>
            <a:spLocks noGrp="1"/>
          </p:cNvSpPr>
          <p:nvPr>
            <p:ph type="pic" sz="quarter" idx="11"/>
          </p:nvPr>
        </p:nvSpPr>
        <p:spPr>
          <a:xfrm>
            <a:off x="3890388" y="1033462"/>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3924" fontAlgn="base">
              <a:spcBef>
                <a:spcPct val="0"/>
              </a:spcBef>
              <a:spcAft>
                <a:spcPct val="0"/>
              </a:spcAft>
            </a:pPr>
            <a:endParaRPr lang="en-US" dirty="0"/>
          </a:p>
        </p:txBody>
      </p:sp>
      <p:sp>
        <p:nvSpPr>
          <p:cNvPr id="9" name="Text Placeholder 6"/>
          <p:cNvSpPr>
            <a:spLocks noGrp="1"/>
          </p:cNvSpPr>
          <p:nvPr>
            <p:ph type="body" sz="quarter" idx="10"/>
          </p:nvPr>
        </p:nvSpPr>
        <p:spPr>
          <a:xfrm>
            <a:off x="533063" y="3054085"/>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62" y="192481"/>
            <a:ext cx="876300" cy="876300"/>
          </a:xfrm>
          <a:prstGeom prst="rect">
            <a:avLst/>
          </a:prstGeom>
        </p:spPr>
      </p:pic>
    </p:spTree>
    <p:extLst>
      <p:ext uri="{BB962C8B-B14F-4D97-AF65-F5344CB8AC3E}">
        <p14:creationId xmlns:p14="http://schemas.microsoft.com/office/powerpoint/2010/main" val="3369853231"/>
      </p:ext>
    </p:extLst>
  </p:cSld>
  <p:clrMapOvr>
    <a:masterClrMapping/>
  </p:clrMapOvr>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defRPr/>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defRPr/>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299823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981397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063025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971733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3775707"/>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9041524"/>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4532427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85323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5738022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14"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4813" y="129148"/>
            <a:ext cx="1178951" cy="1178951"/>
          </a:xfrm>
          <a:prstGeom prst="rect">
            <a:avLst/>
          </a:prstGeom>
        </p:spPr>
      </p:pic>
    </p:spTree>
    <p:extLst>
      <p:ext uri="{BB962C8B-B14F-4D97-AF65-F5344CB8AC3E}">
        <p14:creationId xmlns:p14="http://schemas.microsoft.com/office/powerpoint/2010/main" val="2205194580"/>
      </p:ext>
    </p:extLst>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305459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7914410"/>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7405109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18319109"/>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7842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defRPr/>
            </a:pPr>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4891183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635231"/>
      </p:ext>
    </p:extLst>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713840"/>
      </p:ext>
    </p:extLst>
  </p:cSld>
  <p:clrMapOvr>
    <a:masterClrMapping/>
  </p:clrMapOvr>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55833" y="228603"/>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68030"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58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8229021" y="5425478"/>
            <a:ext cx="3434268" cy="905337"/>
          </a:xfrm>
          <a:prstGeom prst="rect">
            <a:avLst/>
          </a:prstGeom>
        </p:spPr>
      </p:pic>
    </p:spTree>
    <p:extLst>
      <p:ext uri="{BB962C8B-B14F-4D97-AF65-F5344CB8AC3E}">
        <p14:creationId xmlns:p14="http://schemas.microsoft.com/office/powerpoint/2010/main" val="644673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userDrawn="1"/>
        </p:nvGrpSpPr>
        <p:grpSpPr>
          <a:xfrm>
            <a:off x="244197" y="354525"/>
            <a:ext cx="982242" cy="471598"/>
            <a:chOff x="205187" y="4748102"/>
            <a:chExt cx="1076201" cy="51671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5169" y="4748102"/>
              <a:ext cx="470873" cy="419505"/>
            </a:xfrm>
            <a:prstGeom prst="rect">
              <a:avLst/>
            </a:prstGeom>
          </p:spPr>
        </p:pic>
        <p:grpSp>
          <p:nvGrpSpPr>
            <p:cNvPr id="11" name="Group 10"/>
            <p:cNvGrpSpPr/>
            <p:nvPr/>
          </p:nvGrpSpPr>
          <p:grpSpPr>
            <a:xfrm>
              <a:off x="205187" y="4748102"/>
              <a:ext cx="305346" cy="516710"/>
              <a:chOff x="1532979" y="5298659"/>
              <a:chExt cx="457746" cy="774603"/>
            </a:xfrm>
          </p:grpSpPr>
          <p:sp>
            <p:nvSpPr>
              <p:cNvPr id="15"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76042" y="4748102"/>
              <a:ext cx="305346" cy="516710"/>
              <a:chOff x="1532979" y="5298659"/>
              <a:chExt cx="457746" cy="774603"/>
            </a:xfrm>
          </p:grpSpPr>
          <p:sp>
            <p:nvSpPr>
              <p:cNvPr id="13"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796254649"/>
      </p:ext>
    </p:extLst>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97568" y="6199261"/>
            <a:ext cx="1517264" cy="399979"/>
          </a:xfrm>
          <a:prstGeom prst="rect">
            <a:avLst/>
          </a:prstGeom>
        </p:spPr>
      </p:pic>
    </p:spTree>
    <p:extLst>
      <p:ext uri="{BB962C8B-B14F-4D97-AF65-F5344CB8AC3E}">
        <p14:creationId xmlns:p14="http://schemas.microsoft.com/office/powerpoint/2010/main" val="4112261424"/>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597" spc="-150"/>
            </a:lvl1pPr>
          </a:lstStyle>
          <a:p>
            <a:pPr lvl="0"/>
            <a:r>
              <a:rPr lang="en-US" dirty="0" smtClean="0"/>
              <a:t>Click to edit Master text styles</a:t>
            </a:r>
          </a:p>
        </p:txBody>
      </p:sp>
    </p:spTree>
    <p:extLst>
      <p:ext uri="{BB962C8B-B14F-4D97-AF65-F5344CB8AC3E}">
        <p14:creationId xmlns:p14="http://schemas.microsoft.com/office/powerpoint/2010/main" val="198748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06092972"/>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1786885819"/>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2061350177"/>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4000320882"/>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386171115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2"/>
            <a:ext cx="5396365" cy="2350643"/>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520494" marR="0" lvl="1" indent="-228509" algn="l" defTabSz="914001"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528" marR="0" lvl="2" indent="-165034" algn="l" defTabSz="914001"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258" marR="0" lvl="3" indent="-177729" algn="l" defTabSz="914001"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292" marR="0" lvl="4" indent="-165034" algn="l" defTabSz="914001"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113845558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2"/>
            <a:ext cx="2438399"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287847306"/>
      </p:ext>
    </p:extLst>
  </p:cSld>
  <p:clrMapOvr>
    <a:masterClrMapping/>
  </p:clrMapOvr>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415899994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62" y="192480"/>
            <a:ext cx="876300" cy="876300"/>
          </a:xfrm>
          <a:prstGeom prst="rect">
            <a:avLst/>
          </a:prstGeom>
        </p:spPr>
      </p:pic>
    </p:spTree>
    <p:extLst>
      <p:ext uri="{BB962C8B-B14F-4D97-AF65-F5344CB8AC3E}">
        <p14:creationId xmlns:p14="http://schemas.microsoft.com/office/powerpoint/2010/main" val="1975885009"/>
      </p:ext>
    </p:extLst>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988853592"/>
      </p:ext>
    </p:extLst>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4107132929"/>
      </p:ext>
    </p:extLst>
  </p:cSld>
  <p:clrMapOvr>
    <a:masterClrMapping/>
  </p:clrMapOvr>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6" y="1447802"/>
            <a:ext cx="5233764"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532122593"/>
      </p:ext>
    </p:extLst>
  </p:cSld>
  <p:clrMapOvr>
    <a:masterClrMapping/>
  </p:clrMapOvr>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
        <p:nvSpPr>
          <p:cNvPr id="7" name="Rectangle 6"/>
          <p:cNvSpPr/>
          <p:nvPr userDrawn="1"/>
        </p:nvSpPr>
        <p:spPr bwMode="white">
          <a:xfrm>
            <a:off x="2"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1637868940"/>
      </p:ext>
    </p:extLst>
  </p:cSld>
  <p:clrMapOvr>
    <a:masterClrMapping/>
  </p:clrMapOvr>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97568" y="6199261"/>
            <a:ext cx="1517264" cy="399979"/>
          </a:xfrm>
          <a:prstGeom prst="rect">
            <a:avLst/>
          </a:prstGeom>
        </p:spPr>
      </p:pic>
    </p:spTree>
    <p:extLst>
      <p:ext uri="{BB962C8B-B14F-4D97-AF65-F5344CB8AC3E}">
        <p14:creationId xmlns:p14="http://schemas.microsoft.com/office/powerpoint/2010/main" val="2148820316"/>
      </p:ext>
    </p:extLst>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6397">
                <a:gradFill>
                  <a:gsLst>
                    <a:gs pos="100000">
                      <a:schemeClr val="tx2"/>
                    </a:gs>
                    <a:gs pos="0">
                      <a:schemeClr val="tx2"/>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3599">
                <a:gradFill>
                  <a:gsLst>
                    <a:gs pos="100000">
                      <a:schemeClr val="bg2"/>
                    </a:gs>
                    <a:gs pos="0">
                      <a:schemeClr val="bg2"/>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397221654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12256030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10388627" y="6196904"/>
            <a:ext cx="1526205" cy="402336"/>
          </a:xfrm>
          <a:prstGeom prst="rect">
            <a:avLst/>
          </a:prstGeom>
        </p:spPr>
      </p:pic>
    </p:spTree>
    <p:extLst>
      <p:ext uri="{BB962C8B-B14F-4D97-AF65-F5344CB8AC3E}">
        <p14:creationId xmlns:p14="http://schemas.microsoft.com/office/powerpoint/2010/main" val="15005051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64033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2"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853223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2" descr="C:\Users\stacyd\AppData\Local\Temp\vmware-stacyr\VMwareDnD\f284194e\Administration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3374" y="258403"/>
            <a:ext cx="810378" cy="81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864534"/>
      </p:ext>
    </p:extLst>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2"/>
            <a:ext cx="11155093"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4691181"/>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9"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8035091"/>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2389" y="436566"/>
            <a:ext cx="11401219" cy="45012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422389" y="1198567"/>
            <a:ext cx="11401219" cy="13378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36592031"/>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4" tIns="38076" rIns="76154" bIns="38076" numCol="1" rtlCol="0" anchor="ctr" anchorCtr="0" compatLnSpc="1">
            <a:prstTxWarp prst="textNoShape">
              <a:avLst/>
            </a:prstTxWarp>
          </a:bodyPr>
          <a:lstStyle/>
          <a:p>
            <a:pPr algn="ctr" defTabSz="761314"/>
            <a:endParaRPr lang="en-US" sz="1899"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3"/>
          <p:cNvSpPr txBox="1">
            <a:spLocks/>
          </p:cNvSpPr>
          <p:nvPr userDrawn="1"/>
        </p:nvSpPr>
        <p:spPr>
          <a:xfrm>
            <a:off x="8460566" y="6521467"/>
            <a:ext cx="3246369" cy="210251"/>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dirty="0">
                <a:solidFill>
                  <a:srgbClr val="000000">
                    <a:lumMod val="65000"/>
                    <a:lumOff val="35000"/>
                  </a:srgbClr>
                </a:solidFill>
              </a:rPr>
              <a:t>Copyright© </a:t>
            </a:r>
            <a:r>
              <a:rPr lang="en-US" sz="900" dirty="0" smtClean="0">
                <a:solidFill>
                  <a:srgbClr val="000000">
                    <a:lumMod val="65000"/>
                    <a:lumOff val="35000"/>
                  </a:srgbClr>
                </a:solidFill>
              </a:rPr>
              <a:t>2012 </a:t>
            </a:r>
            <a:r>
              <a:rPr lang="en-US" sz="900" dirty="0">
                <a:solidFill>
                  <a:srgbClr val="000000">
                    <a:lumMod val="65000"/>
                    <a:lumOff val="35000"/>
                  </a:srgbClr>
                </a:solidFill>
              </a:rPr>
              <a:t>Microsoft Corporation</a:t>
            </a:r>
          </a:p>
        </p:txBody>
      </p:sp>
      <p:sp>
        <p:nvSpPr>
          <p:cNvPr id="8" name="Rectangle 7"/>
          <p:cNvSpPr/>
          <p:nvPr userDrawn="1"/>
        </p:nvSpPr>
        <p:spPr>
          <a:xfrm>
            <a:off x="5529190" y="6521467"/>
            <a:ext cx="1133619" cy="138499"/>
          </a:xfrm>
          <a:prstGeom prst="rect">
            <a:avLst/>
          </a:prstGeom>
        </p:spPr>
        <p:txBody>
          <a:bodyPr wrap="none" lIns="0" tIns="0" rIns="0" bIns="0" anchor="t" anchorCtr="0">
            <a:spAutoFit/>
          </a:bodyPr>
          <a:lstStyle/>
          <a:p>
            <a:pPr defTabSz="914001"/>
            <a:r>
              <a:rPr lang="en-US" sz="900" b="1" dirty="0">
                <a:solidFill>
                  <a:srgbClr val="000000">
                    <a:lumMod val="65000"/>
                    <a:lumOff val="35000"/>
                  </a:srgbClr>
                </a:solidFill>
              </a:rPr>
              <a:t>NDA Disclosure Only</a:t>
            </a:r>
          </a:p>
        </p:txBody>
      </p:sp>
    </p:spTree>
    <p:extLst>
      <p:ext uri="{BB962C8B-B14F-4D97-AF65-F5344CB8AC3E}">
        <p14:creationId xmlns:p14="http://schemas.microsoft.com/office/powerpoint/2010/main" val="3978071334"/>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9" name="Title 17"/>
          <p:cNvSpPr>
            <a:spLocks noGrp="1"/>
          </p:cNvSpPr>
          <p:nvPr>
            <p:ph type="title"/>
          </p:nvPr>
        </p:nvSpPr>
        <p:spPr>
          <a:xfrm>
            <a:off x="475488" y="124616"/>
            <a:ext cx="11106912" cy="435935"/>
          </a:xfrm>
          <a:prstGeom prst="rect">
            <a:avLst/>
          </a:prstGeom>
        </p:spPr>
        <p:txBody>
          <a:bodyPr anchor="b"/>
          <a:lstStyle/>
          <a:p>
            <a:r>
              <a:rPr lang="en-US" smtClean="0"/>
              <a:t>Click to edit Master title style</a:t>
            </a:r>
            <a:endParaRPr lang="en-US" dirty="0"/>
          </a:p>
        </p:txBody>
      </p:sp>
      <p:sp>
        <p:nvSpPr>
          <p:cNvPr id="5" name="TextBox 4"/>
          <p:cNvSpPr txBox="1"/>
          <p:nvPr userDrawn="1"/>
        </p:nvSpPr>
        <p:spPr>
          <a:xfrm>
            <a:off x="5752730" y="6587238"/>
            <a:ext cx="449803" cy="180328"/>
          </a:xfrm>
          <a:prstGeom prst="rect">
            <a:avLst/>
          </a:prstGeom>
          <a:noFill/>
        </p:spPr>
        <p:txBody>
          <a:bodyPr wrap="square" rtlCol="0" anchor="ctr">
            <a:noAutofit/>
          </a:bodyPr>
          <a:lstStyle/>
          <a:p>
            <a:pPr defTabSz="914001"/>
            <a:fld id="{CD732B83-8E38-40BC-A652-305CA35BAE41}" type="slidenum">
              <a:rPr lang="en-US" sz="800" i="1" smtClean="0">
                <a:solidFill>
                  <a:srgbClr val="FFFFFF"/>
                </a:solidFill>
              </a:rPr>
              <a:pPr defTabSz="914001"/>
              <a:t>‹Nº›</a:t>
            </a:fld>
            <a:endParaRPr lang="en-US" sz="800" i="1" dirty="0" smtClean="0">
              <a:solidFill>
                <a:srgbClr val="FFFFFF"/>
              </a:solidFill>
            </a:endParaRPr>
          </a:p>
        </p:txBody>
      </p:sp>
    </p:spTree>
    <p:extLst>
      <p:ext uri="{BB962C8B-B14F-4D97-AF65-F5344CB8AC3E}">
        <p14:creationId xmlns:p14="http://schemas.microsoft.com/office/powerpoint/2010/main" val="20239254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51575" y="5033095"/>
            <a:ext cx="5433644" cy="1881715"/>
          </a:xfrm>
          <a:prstGeom prst="rect">
            <a:avLst/>
          </a:prstGeom>
        </p:spPr>
      </p:pic>
    </p:spTree>
    <p:extLst>
      <p:ext uri="{BB962C8B-B14F-4D97-AF65-F5344CB8AC3E}">
        <p14:creationId xmlns:p14="http://schemas.microsoft.com/office/powerpoint/2010/main" val="30515265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444601572"/>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0"/>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pPr marL="0" marR="0" lvl="0" indent="0" algn="l" defTabSz="914188"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1324546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3654333750"/>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254664249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3"/>
          <a:stretch>
            <a:fillRect/>
          </a:stretch>
        </p:blipFill>
        <p:spPr>
          <a:xfrm>
            <a:off x="51371" y="95577"/>
            <a:ext cx="1104779" cy="1104779"/>
          </a:xfrm>
          <a:prstGeom prst="rect">
            <a:avLst/>
          </a:prstGeom>
        </p:spPr>
      </p:pic>
    </p:spTree>
    <p:extLst>
      <p:ext uri="{BB962C8B-B14F-4D97-AF65-F5344CB8AC3E}">
        <p14:creationId xmlns:p14="http://schemas.microsoft.com/office/powerpoint/2010/main" val="123562460"/>
      </p:ext>
    </p:extLst>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117589476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797788805"/>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159326574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5" y="1447800"/>
            <a:ext cx="5396366" cy="2351413"/>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0"/>
            <a:ext cx="5396366" cy="2762808"/>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044" marR="0" lvl="1"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044" marR="0" lvl="2"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044" marR="0" lvl="3"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044" marR="0" lvl="4"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33347841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1038524399"/>
      </p:ext>
    </p:extLst>
  </p:cSld>
  <p:clrMapOvr>
    <a:masterClrMapping/>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577542103"/>
      </p:ext>
    </p:extLst>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1468844833"/>
      </p:ext>
    </p:extLst>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0099286"/>
      </p:ext>
    </p:extLst>
  </p:cSld>
  <p:clrMapOvr>
    <a:masterClrMapping/>
  </p:clrMapOvr>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4257449017"/>
      </p:ext>
    </p:extLst>
  </p:cSld>
  <p:clrMapOvr>
    <a:masterClrMapping/>
  </p:clrMapOvr>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339638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3"/>
          <a:stretch>
            <a:fillRect/>
          </a:stretch>
        </p:blipFill>
        <p:spPr>
          <a:xfrm>
            <a:off x="315258" y="317348"/>
            <a:ext cx="613170" cy="751433"/>
          </a:xfrm>
          <a:prstGeom prst="rect">
            <a:avLst/>
          </a:prstGeom>
        </p:spPr>
      </p:pic>
    </p:spTree>
    <p:extLst>
      <p:ext uri="{BB962C8B-B14F-4D97-AF65-F5344CB8AC3E}">
        <p14:creationId xmlns:p14="http://schemas.microsoft.com/office/powerpoint/2010/main" val="123562460"/>
      </p:ext>
    </p:extLst>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5" y="1358054"/>
            <a:ext cx="11155093"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178137060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5665385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927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0"/>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7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35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09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3837940"/>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34" indent="-34283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9"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25"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81"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37"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53040824"/>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a:prstGeom prst="rect">
            <a:avLst/>
          </a:prstGeom>
        </p:spPr>
        <p:txBody>
          <a:bodyPr anchor="b" anchorCtr="0"/>
          <a:lstStyle>
            <a:lvl1pPr>
              <a:defRPr sz="8798"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2146441466"/>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defTabSz="914188"/>
            <a:endParaRPr lang="en-US">
              <a:solidFill>
                <a:srgbClr val="000000"/>
              </a:solidFill>
            </a:endParaRPr>
          </a:p>
        </p:txBody>
      </p:sp>
      <p:sp>
        <p:nvSpPr>
          <p:cNvPr id="5" name="Footer Placeholder 4"/>
          <p:cNvSpPr>
            <a:spLocks noGrp="1"/>
          </p:cNvSpPr>
          <p:nvPr>
            <p:ph type="ftr" sz="quarter" idx="11"/>
          </p:nvPr>
        </p:nvSpPr>
        <p:spPr>
          <a:xfrm>
            <a:off x="4165600" y="6356352"/>
            <a:ext cx="3860801" cy="365125"/>
          </a:xfrm>
          <a:prstGeom prst="rect">
            <a:avLst/>
          </a:prstGeom>
        </p:spPr>
        <p:txBody>
          <a:bodyPr/>
          <a:lstStyle/>
          <a:p>
            <a:pPr defTabSz="914188"/>
            <a:endParaRPr lang="en-US">
              <a:solidFill>
                <a:srgbClr val="000000"/>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pPr defTabSz="914188"/>
            <a:fld id="{A8CFA2B5-E23D-4F66-A687-002AB82298E6}" type="slidenum">
              <a:rPr lang="en-US" smtClean="0">
                <a:solidFill>
                  <a:srgbClr val="000000"/>
                </a:solidFill>
              </a:rPr>
              <a:pPr defTabSz="914188"/>
              <a:t>‹Nº›</a:t>
            </a:fld>
            <a:endParaRPr lang="en-US">
              <a:solidFill>
                <a:srgbClr val="000000"/>
              </a:solidFill>
            </a:endParaRPr>
          </a:p>
        </p:txBody>
      </p:sp>
    </p:spTree>
    <p:extLst>
      <p:ext uri="{BB962C8B-B14F-4D97-AF65-F5344CB8AC3E}">
        <p14:creationId xmlns:p14="http://schemas.microsoft.com/office/powerpoint/2010/main" val="203170417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Q&amp;A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661481" y="6322757"/>
            <a:ext cx="4378794" cy="364224"/>
          </a:xfrm>
          <a:prstGeom prst="rect">
            <a:avLst/>
          </a:prstGeom>
        </p:spPr>
        <p:txBody>
          <a:bodyPr/>
          <a:lstStyle/>
          <a:p>
            <a:pPr defTabSz="914188"/>
            <a:endParaRPr lang="en-US" dirty="0">
              <a:solidFill>
                <a:srgbClr val="68217A"/>
              </a:solidFill>
            </a:endParaRPr>
          </a:p>
        </p:txBody>
      </p:sp>
      <p:sp>
        <p:nvSpPr>
          <p:cNvPr id="4" name="Slide Number Placeholder 3"/>
          <p:cNvSpPr>
            <a:spLocks noGrp="1"/>
          </p:cNvSpPr>
          <p:nvPr>
            <p:ph type="sldNum" sz="quarter" idx="11"/>
          </p:nvPr>
        </p:nvSpPr>
        <p:spPr>
          <a:xfrm>
            <a:off x="310437" y="6322757"/>
            <a:ext cx="349196" cy="364224"/>
          </a:xfrm>
          <a:prstGeom prst="rect">
            <a:avLst/>
          </a:prstGeom>
        </p:spPr>
        <p:txBody>
          <a:bodyPr/>
          <a:lstStyle/>
          <a:p>
            <a:pPr defTabSz="914188"/>
            <a:fld id="{894E8EF0-91FF-4791-8529-F57CE0475C15}" type="slidenum">
              <a:rPr lang="en-US" smtClean="0">
                <a:solidFill>
                  <a:srgbClr val="68217A"/>
                </a:solidFill>
              </a:rPr>
              <a:pPr defTabSz="914188"/>
              <a:t>‹Nº›</a:t>
            </a:fld>
            <a:endParaRPr lang="en-US" dirty="0">
              <a:solidFill>
                <a:srgbClr val="68217A"/>
              </a:solidFill>
            </a:endParaRPr>
          </a:p>
        </p:txBody>
      </p:sp>
      <p:sp>
        <p:nvSpPr>
          <p:cNvPr id="6" name="Text Placeholder 6"/>
          <p:cNvSpPr>
            <a:spLocks noGrp="1"/>
          </p:cNvSpPr>
          <p:nvPr>
            <p:ph type="body" sz="quarter" idx="12"/>
          </p:nvPr>
        </p:nvSpPr>
        <p:spPr>
          <a:xfrm>
            <a:off x="270796" y="2115303"/>
            <a:ext cx="5376992" cy="2004250"/>
          </a:xfrm>
        </p:spPr>
        <p:txBody>
          <a:bodyPr/>
          <a:lstStyle>
            <a:lvl1pPr marL="0" indent="0">
              <a:lnSpc>
                <a:spcPts val="2744"/>
              </a:lnSpc>
              <a:spcBef>
                <a:spcPts val="1175"/>
              </a:spcBef>
              <a:buNone/>
              <a:tabLst/>
              <a:defRPr sz="2352" b="1">
                <a:solidFill>
                  <a:schemeClr val="accent2"/>
                </a:solidFill>
                <a:latin typeface="Segoe UI Semibold" pitchFamily="34" charset="0"/>
              </a:defRPr>
            </a:lvl1pPr>
            <a:lvl2pPr marL="0" indent="0">
              <a:lnSpc>
                <a:spcPts val="2156"/>
              </a:lnSpc>
              <a:spcBef>
                <a:spcPts val="1175"/>
              </a:spcBef>
              <a:spcAft>
                <a:spcPts val="588"/>
              </a:spcAft>
              <a:buNone/>
              <a:defRPr sz="1764">
                <a:latin typeface="+mn-lt"/>
              </a:defRPr>
            </a:lvl2pPr>
            <a:lvl3pPr marL="166451" indent="-166451">
              <a:lnSpc>
                <a:spcPts val="2058"/>
              </a:lnSpc>
              <a:spcBef>
                <a:spcPts val="0"/>
              </a:spcBef>
              <a:spcAft>
                <a:spcPts val="588"/>
              </a:spcAft>
              <a:buSzPct val="70000"/>
              <a:buFont typeface="Wingdings 3" pitchFamily="18" charset="2"/>
              <a:buChar char="}"/>
              <a:defRPr sz="1567"/>
            </a:lvl3pPr>
            <a:lvl4pPr marL="166451" indent="-166451">
              <a:lnSpc>
                <a:spcPts val="2058"/>
              </a:lnSpc>
              <a:spcBef>
                <a:spcPts val="0"/>
              </a:spcBef>
              <a:spcAft>
                <a:spcPts val="588"/>
              </a:spcAft>
              <a:buSzPct val="70000"/>
              <a:buFont typeface="Wingdings 3" pitchFamily="18" charset="2"/>
              <a:buChar char="}"/>
              <a:defRPr sz="1567"/>
            </a:lvl4pPr>
            <a:lvl5pPr marL="166451" indent="-166451">
              <a:lnSpc>
                <a:spcPts val="2058"/>
              </a:lnSpc>
              <a:spcBef>
                <a:spcPts val="0"/>
              </a:spcBef>
              <a:spcAft>
                <a:spcPts val="588"/>
              </a:spcAft>
              <a:buSzPct val="70000"/>
              <a:buFont typeface="Wingdings 3" pitchFamily="18" charset="2"/>
              <a:buChar char="}"/>
              <a:defRPr sz="15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Placeholder 6"/>
          <p:cNvSpPr>
            <a:spLocks noGrp="1"/>
          </p:cNvSpPr>
          <p:nvPr>
            <p:ph type="body" sz="quarter" idx="13"/>
          </p:nvPr>
        </p:nvSpPr>
        <p:spPr>
          <a:xfrm>
            <a:off x="6206939" y="2115303"/>
            <a:ext cx="5376992" cy="2004250"/>
          </a:xfrm>
        </p:spPr>
        <p:txBody>
          <a:bodyPr/>
          <a:lstStyle>
            <a:lvl1pPr marL="0" indent="0">
              <a:lnSpc>
                <a:spcPts val="2744"/>
              </a:lnSpc>
              <a:spcBef>
                <a:spcPts val="1175"/>
              </a:spcBef>
              <a:buNone/>
              <a:tabLst/>
              <a:defRPr sz="2352" b="1">
                <a:solidFill>
                  <a:schemeClr val="accent2"/>
                </a:solidFill>
                <a:latin typeface="Segoe UI Semibold" pitchFamily="34" charset="0"/>
              </a:defRPr>
            </a:lvl1pPr>
            <a:lvl2pPr marL="0" indent="0">
              <a:lnSpc>
                <a:spcPts val="2156"/>
              </a:lnSpc>
              <a:spcBef>
                <a:spcPts val="1175"/>
              </a:spcBef>
              <a:spcAft>
                <a:spcPts val="588"/>
              </a:spcAft>
              <a:buNone/>
              <a:defRPr sz="1764">
                <a:latin typeface="+mn-lt"/>
              </a:defRPr>
            </a:lvl2pPr>
            <a:lvl3pPr marL="166451" indent="-166451">
              <a:lnSpc>
                <a:spcPts val="2058"/>
              </a:lnSpc>
              <a:spcBef>
                <a:spcPts val="0"/>
              </a:spcBef>
              <a:spcAft>
                <a:spcPts val="588"/>
              </a:spcAft>
              <a:buSzPct val="70000"/>
              <a:buFont typeface="Wingdings 3" pitchFamily="18" charset="2"/>
              <a:buChar char="}"/>
              <a:defRPr sz="1567"/>
            </a:lvl3pPr>
            <a:lvl4pPr marL="166451" indent="-166451">
              <a:lnSpc>
                <a:spcPts val="2058"/>
              </a:lnSpc>
              <a:spcBef>
                <a:spcPts val="0"/>
              </a:spcBef>
              <a:spcAft>
                <a:spcPts val="588"/>
              </a:spcAft>
              <a:buSzPct val="70000"/>
              <a:buFont typeface="Wingdings 3" pitchFamily="18" charset="2"/>
              <a:buChar char="}"/>
              <a:defRPr sz="1567"/>
            </a:lvl4pPr>
            <a:lvl5pPr marL="166451" indent="-166451">
              <a:lnSpc>
                <a:spcPts val="2058"/>
              </a:lnSpc>
              <a:spcBef>
                <a:spcPts val="0"/>
              </a:spcBef>
              <a:spcAft>
                <a:spcPts val="588"/>
              </a:spcAft>
              <a:buSzPct val="70000"/>
              <a:buFont typeface="Wingdings 3" pitchFamily="18" charset="2"/>
              <a:buChar char="}"/>
              <a:defRPr sz="15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89780937"/>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O 365 1_Title &amp; Content, 2-color, no Bullet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40376" y="6196617"/>
            <a:ext cx="194519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943698"/>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3808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608237"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587382"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5632" y="145738"/>
            <a:ext cx="1072590" cy="953413"/>
          </a:xfrm>
          <a:prstGeom prst="rect">
            <a:avLst/>
          </a:prstGeom>
        </p:spPr>
      </p:pic>
    </p:spTree>
    <p:extLst>
      <p:ext uri="{BB962C8B-B14F-4D97-AF65-F5344CB8AC3E}">
        <p14:creationId xmlns:p14="http://schemas.microsoft.com/office/powerpoint/2010/main" val="11303948"/>
      </p:ext>
    </p:extLst>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2">
            <a:lumMod val="90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09995" y="133307"/>
            <a:ext cx="600017" cy="1761004"/>
            <a:chOff x="88297" y="81090"/>
            <a:chExt cx="624322" cy="1832076"/>
          </a:xfrm>
        </p:grpSpPr>
        <p:sp>
          <p:nvSpPr>
            <p:cNvPr id="4" name="Rectangle 3"/>
            <p:cNvSpPr/>
            <p:nvPr/>
          </p:nvSpPr>
          <p:spPr bwMode="auto">
            <a:xfrm rot="16200000" flipH="1">
              <a:off x="-66996" y="870396"/>
              <a:ext cx="957901" cy="274637"/>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895922" fontAlgn="base">
                <a:spcBef>
                  <a:spcPct val="0"/>
                </a:spcBef>
                <a:spcAft>
                  <a:spcPct val="0"/>
                </a:spcAft>
              </a:pPr>
              <a:endParaRPr lang="en-US" sz="1921" dirty="0">
                <a:solidFill>
                  <a:srgbClr val="DC3C00"/>
                </a:solidFill>
              </a:endParaRPr>
            </a:p>
          </p:txBody>
        </p:sp>
        <p:sp useBgFill="1">
          <p:nvSpPr>
            <p:cNvPr id="5" name="Rectangle 4"/>
            <p:cNvSpPr/>
            <p:nvPr/>
          </p:nvSpPr>
          <p:spPr bwMode="auto">
            <a:xfrm rot="2700000">
              <a:off x="-71728" y="1328344"/>
              <a:ext cx="744847" cy="4247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895922" fontAlgn="base">
                <a:spcBef>
                  <a:spcPct val="0"/>
                </a:spcBef>
                <a:spcAft>
                  <a:spcPct val="0"/>
                </a:spcAft>
              </a:pPr>
              <a:endParaRPr lang="en-US" sz="1921" dirty="0">
                <a:gradFill>
                  <a:gsLst>
                    <a:gs pos="0">
                      <a:srgbClr val="FFFFFF"/>
                    </a:gs>
                    <a:gs pos="100000">
                      <a:srgbClr val="FFFFFF"/>
                    </a:gs>
                  </a:gsLst>
                  <a:lin ang="5400000" scaled="0"/>
                </a:gradFill>
              </a:endParaRPr>
            </a:p>
          </p:txBody>
        </p:sp>
        <p:sp useBgFill="1">
          <p:nvSpPr>
            <p:cNvPr id="6" name="Rectangle 5"/>
            <p:cNvSpPr/>
            <p:nvPr/>
          </p:nvSpPr>
          <p:spPr bwMode="auto">
            <a:xfrm rot="2700000">
              <a:off x="127796" y="241115"/>
              <a:ext cx="744847" cy="4247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895922" fontAlgn="base">
                <a:spcBef>
                  <a:spcPct val="0"/>
                </a:spcBef>
                <a:spcAft>
                  <a:spcPct val="0"/>
                </a:spcAft>
              </a:pPr>
              <a:endParaRPr lang="en-US" sz="1921" dirty="0">
                <a:gradFill>
                  <a:gsLst>
                    <a:gs pos="0">
                      <a:srgbClr val="FFFFFF"/>
                    </a:gs>
                    <a:gs pos="100000">
                      <a:srgbClr val="FFFFFF"/>
                    </a:gs>
                  </a:gsLst>
                  <a:lin ang="5400000" scaled="0"/>
                </a:gradFill>
              </a:endParaRPr>
            </a:p>
          </p:txBody>
        </p:sp>
      </p:grpSp>
      <p:sp>
        <p:nvSpPr>
          <p:cNvPr id="7" name="Rectangle 6"/>
          <p:cNvSpPr/>
          <p:nvPr userDrawn="1"/>
        </p:nvSpPr>
        <p:spPr bwMode="auto">
          <a:xfrm>
            <a:off x="647730" y="352755"/>
            <a:ext cx="11544271" cy="62647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lnSpc>
                <a:spcPct val="90000"/>
              </a:lnSpc>
              <a:spcBef>
                <a:spcPct val="0"/>
              </a:spcBef>
              <a:spcAft>
                <a:spcPct val="0"/>
              </a:spcAft>
            </a:pPr>
            <a:endParaRPr lang="en-US" sz="1921" dirty="0">
              <a:gradFill>
                <a:gsLst>
                  <a:gs pos="0">
                    <a:srgbClr val="FFFFFF"/>
                  </a:gs>
                  <a:gs pos="100000">
                    <a:srgbClr val="FFFFFF"/>
                  </a:gs>
                </a:gsLst>
                <a:lin ang="5400000" scaled="0"/>
              </a:gradFill>
            </a:endParaRPr>
          </a:p>
        </p:txBody>
      </p:sp>
      <p:sp>
        <p:nvSpPr>
          <p:cNvPr id="8" name="Rectangle 7"/>
          <p:cNvSpPr/>
          <p:nvPr userDrawn="1"/>
        </p:nvSpPr>
        <p:spPr bwMode="auto">
          <a:xfrm>
            <a:off x="389073" y="552562"/>
            <a:ext cx="6812829" cy="67241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3602" tIns="140589" rIns="175736" bIns="140589" numCol="1" rtlCol="0" anchor="t" anchorCtr="0" compatLnSpc="1">
            <a:prstTxWarp prst="textNoShape">
              <a:avLst/>
            </a:prstTxWarp>
            <a:noAutofit/>
          </a:bodyPr>
          <a:lstStyle/>
          <a:p>
            <a:pPr defTabSz="895922" fontAlgn="base">
              <a:lnSpc>
                <a:spcPct val="90000"/>
              </a:lnSpc>
            </a:pPr>
            <a:endParaRPr lang="en-US" sz="2691" spc="-38" dirty="0">
              <a:gradFill>
                <a:gsLst>
                  <a:gs pos="3540">
                    <a:srgbClr val="FFFFFF"/>
                  </a:gs>
                  <a:gs pos="16814">
                    <a:srgbClr val="FFFFFF"/>
                  </a:gs>
                </a:gsLst>
                <a:lin ang="5400000" scaled="0"/>
              </a:gradFill>
              <a:latin typeface="Segoe UI Semilight" panose="020B0402040204020203" pitchFamily="34" charset="0"/>
              <a:cs typeface="Segoe UI Semilight" panose="020B0402040204020203" pitchFamily="34" charset="0"/>
            </a:endParaRPr>
          </a:p>
        </p:txBody>
      </p:sp>
      <p:sp useBgFill="1">
        <p:nvSpPr>
          <p:cNvPr id="9" name="Rectangle 8"/>
          <p:cNvSpPr/>
          <p:nvPr userDrawn="1"/>
        </p:nvSpPr>
        <p:spPr bwMode="auto">
          <a:xfrm>
            <a:off x="-24340" y="555303"/>
            <a:ext cx="413415" cy="6696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 Placeholder 18"/>
          <p:cNvSpPr>
            <a:spLocks noGrp="1"/>
          </p:cNvSpPr>
          <p:nvPr>
            <p:ph type="body" sz="quarter" idx="10" hasCustomPrompt="1"/>
          </p:nvPr>
        </p:nvSpPr>
        <p:spPr>
          <a:xfrm>
            <a:off x="404856" y="612603"/>
            <a:ext cx="6797046" cy="553810"/>
          </a:xfrm>
        </p:spPr>
        <p:txBody>
          <a:bodyPr/>
          <a:lstStyle>
            <a:lvl1pPr marL="0" indent="0" algn="l" defTabSz="895922" rtl="0" eaLnBrk="1" fontAlgn="base" latinLnBrk="0" hangingPunct="1">
              <a:lnSpc>
                <a:spcPct val="90000"/>
              </a:lnSpc>
              <a:buNone/>
              <a:defRPr lang="en-US" sz="2691" kern="1200" spc="-38" dirty="0" smtClean="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1pPr>
            <a:lvl2pPr marL="0" algn="l" defTabSz="895922" rtl="0" eaLnBrk="1" fontAlgn="base" latinLnBrk="0" hangingPunct="1">
              <a:lnSpc>
                <a:spcPct val="90000"/>
              </a:lnSpc>
              <a:defRPr lang="en-US" sz="2691" kern="1200" spc="-38" dirty="0" smtClean="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2pPr>
            <a:lvl3pPr marL="0" algn="l" defTabSz="895922" rtl="0" eaLnBrk="1" fontAlgn="base" latinLnBrk="0" hangingPunct="1">
              <a:lnSpc>
                <a:spcPct val="90000"/>
              </a:lnSpc>
              <a:defRPr lang="en-US" sz="2691" kern="1200" spc="-38" dirty="0" smtClean="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3pPr>
            <a:lvl4pPr marL="0" algn="l" defTabSz="895922" rtl="0" eaLnBrk="1" fontAlgn="base" latinLnBrk="0" hangingPunct="1">
              <a:lnSpc>
                <a:spcPct val="90000"/>
              </a:lnSpc>
              <a:defRPr lang="en-US" sz="2691" kern="1200" spc="-38" dirty="0" smtClean="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4pPr>
            <a:lvl5pPr marL="0" algn="l" defTabSz="895922" rtl="0" eaLnBrk="1" fontAlgn="base" latinLnBrk="0" hangingPunct="1">
              <a:lnSpc>
                <a:spcPct val="90000"/>
              </a:lnSpc>
              <a:defRPr lang="en-US" sz="2691" kern="1200" spc="-38" dirty="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72421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600" fill="hold"/>
                                        <p:tgtEl>
                                          <p:spTgt spid="7"/>
                                        </p:tgtEl>
                                        <p:attrNameLst>
                                          <p:attrName>ppt_x</p:attrName>
                                        </p:attrNameLst>
                                      </p:cBhvr>
                                      <p:tavLst>
                                        <p:tav tm="0">
                                          <p:val>
                                            <p:strVal val="1+#ppt_w/2"/>
                                          </p:val>
                                        </p:tav>
                                        <p:tav tm="100000">
                                          <p:val>
                                            <p:strVal val="#ppt_x"/>
                                          </p:val>
                                        </p:tav>
                                      </p:tavLst>
                                    </p:anim>
                                    <p:anim calcmode="lin" valueType="num">
                                      <p:cBhvr additive="base">
                                        <p:cTn id="8" dur="60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par>
                                <p:cTn id="12" presetID="22" presetClass="entr" presetSubtype="8" fill="hold" grpId="0" nodeType="withEffect">
                                  <p:stCondLst>
                                    <p:cond delay="80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 presetClass="entr" presetSubtype="0" fill="hold" grpId="1" nodeType="withEffect">
                                  <p:stCondLst>
                                    <p:cond delay="800"/>
                                  </p:stCondLst>
                                  <p:childTnLst>
                                    <p:set>
                                      <p:cBhvr>
                                        <p:cTn id="19" dur="1" fill="hold">
                                          <p:stCondLst>
                                            <p:cond delay="499"/>
                                          </p:stCondLst>
                                        </p:cTn>
                                        <p:tgtEl>
                                          <p:spTgt spid="10"/>
                                        </p:tgtEl>
                                        <p:attrNameLst>
                                          <p:attrName>style.visibility</p:attrName>
                                        </p:attrNameLst>
                                      </p:cBhvr>
                                      <p:to>
                                        <p:strVal val="visible"/>
                                      </p:to>
                                    </p:set>
                                  </p:childTnLst>
                                </p:cTn>
                              </p:par>
                              <p:par>
                                <p:cTn id="20" presetID="35" presetClass="path" presetSubtype="0" decel="100000" fill="hold" grpId="2" nodeType="withEffect">
                                  <p:stCondLst>
                                    <p:cond delay="800"/>
                                  </p:stCondLst>
                                  <p:childTnLst>
                                    <p:animMotion origin="layout" path="M 0.05745 3.99455E-6 L -3.44907E-6 3.99455E-6 " pathEditMode="relative" rAng="0" ptsTypes="AA">
                                      <p:cBhvr>
                                        <p:cTn id="21" dur="500" fill="hold"/>
                                        <p:tgtEl>
                                          <p:spTgt spid="10"/>
                                        </p:tgtEl>
                                        <p:attrNameLst>
                                          <p:attrName>ppt_x</p:attrName>
                                          <p:attrName>ppt_y</p:attrName>
                                        </p:attrNameLst>
                                      </p:cBhvr>
                                      <p:rCtr x="-28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tmplLst>
          <p:tmpl>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P spid="10" grpId="2">
        <p:tmplLst>
          <p:tmpl>
            <p:tnLst>
              <p:par>
                <p:cTn presetID="35" presetClass="path" presetSubtype="0" decel="100000" fill="hold" nodeType="withEffect">
                  <p:stCondLst>
                    <p:cond delay="800"/>
                  </p:stCondLst>
                  <p:childTnLst>
                    <p:animMotion origin="layout" path="M 0.05745 3.99455E-6 L -3.44907E-6 3.99455E-6 " pathEditMode="relative" rAng="0" ptsTypes="AA">
                      <p:cBhvr>
                        <p:cTn dur="500" fill="hold"/>
                        <p:tgtEl>
                          <p:spTgt spid="10"/>
                        </p:tgtEl>
                        <p:attrNameLst>
                          <p:attrName>ppt_x</p:attrName>
                          <p:attrName>ppt_y</p:attrName>
                        </p:attrNameLst>
                      </p:cBhvr>
                      <p:rCtr x="-2872" y="0"/>
                    </p:animMotion>
                  </p:childTnLst>
                </p:cTn>
              </p:par>
            </p:tnLst>
          </p:tmpl>
        </p:tmplLst>
      </p:bldP>
    </p:bld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91754" y="5483178"/>
            <a:ext cx="3277749" cy="1135111"/>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72562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32828398"/>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pPr marL="0" marR="0" lvl="0" indent="0" algn="l" defTabSz="914188"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598" spc="-150"/>
            </a:lvl1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3330265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3341297296"/>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1469720571"/>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4254848253"/>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7" y="1447802"/>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2528306897"/>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2"/>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538085843"/>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7" y="1447801"/>
            <a:ext cx="5396365" cy="2351413"/>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4" y="1447802"/>
            <a:ext cx="5396365" cy="2351413"/>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520600" marR="0" lvl="1" indent="-228556" algn="l" defTabSz="914188"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668" marR="0" lvl="2" indent="-165068" algn="l" defTabSz="914188"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435" marR="0" lvl="3" indent="-177766" algn="l" defTabSz="914188"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502" marR="0" lvl="4" indent="-165068" algn="l" defTabSz="914188"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294989030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217908039"/>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2" descr="C:\Users\stacyd\AppData\Local\Temp\vmware-stacyr\VMwareDnD\a77bac50\Analyze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6684" y="94853"/>
            <a:ext cx="917518" cy="917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89239"/>
      </p:ext>
    </p:extLst>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1106216440"/>
      </p:ext>
    </p:extLst>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1232851800"/>
      </p:ext>
    </p:extLst>
  </p:cSld>
  <p:clrMapOvr>
    <a:masterClrMapping/>
  </p:clrMapOvr>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2102999667"/>
      </p:ext>
    </p:extLst>
  </p:cSld>
  <p:clrMapOvr>
    <a:masterClrMapping/>
  </p:clrMapOvr>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7"/>
            <a:ext cx="2165148" cy="749808"/>
          </a:xfrm>
          <a:prstGeom prst="rect">
            <a:avLst/>
          </a:prstGeom>
        </p:spPr>
      </p:pic>
    </p:spTree>
    <p:extLst>
      <p:ext uri="{BB962C8B-B14F-4D97-AF65-F5344CB8AC3E}">
        <p14:creationId xmlns:p14="http://schemas.microsoft.com/office/powerpoint/2010/main" val="3829801036"/>
      </p:ext>
    </p:extLst>
  </p:cSld>
  <p:clrMapOvr>
    <a:masterClrMapping/>
  </p:clrMapOvr>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383966612"/>
      </p:ext>
    </p:extLst>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1184626441"/>
      </p:ext>
    </p:extLst>
  </p:cSld>
  <p:clrMapOvr>
    <a:masterClrMapping/>
  </p:clrMapOvr>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2169412150"/>
      </p:ext>
    </p:extLst>
  </p:cSld>
  <p:clrMapOvr>
    <a:masterClrMapping/>
  </p:clrMapOvr>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1048" y="6241864"/>
            <a:ext cx="1320212" cy="457200"/>
          </a:xfrm>
          <a:prstGeom prst="rect">
            <a:avLst/>
          </a:prstGeom>
        </p:spPr>
      </p:pic>
    </p:spTree>
    <p:extLst>
      <p:ext uri="{BB962C8B-B14F-4D97-AF65-F5344CB8AC3E}">
        <p14:creationId xmlns:p14="http://schemas.microsoft.com/office/powerpoint/2010/main" val="2153073355"/>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538527"/>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34" indent="-34283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9"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25"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81"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37"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6418982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9716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00859" y="2253995"/>
            <a:ext cx="6390285" cy="2350013"/>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0859" y="2253995"/>
            <a:ext cx="6390285" cy="2350013"/>
          </a:xfrm>
          <a:prstGeom prst="rect">
            <a:avLst/>
          </a:prstGeom>
        </p:spPr>
      </p:pic>
    </p:spTree>
    <p:extLst>
      <p:ext uri="{BB962C8B-B14F-4D97-AF65-F5344CB8AC3E}">
        <p14:creationId xmlns:p14="http://schemas.microsoft.com/office/powerpoint/2010/main" val="2316360113"/>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0778519" y="307059"/>
            <a:ext cx="1141531" cy="755177"/>
          </a:xfrm>
          <a:prstGeom prst="rect">
            <a:avLst/>
          </a:prstGeom>
          <a:noFill/>
        </p:spPr>
        <p:txBody>
          <a:bodyPr wrap="none" lIns="179285" tIns="143428" rIns="179285" bIns="143428" rtlCol="0">
            <a:spAutoFit/>
          </a:bodyPr>
          <a:lstStyle/>
          <a:p>
            <a:pPr algn="r" defTabSz="914367">
              <a:lnSpc>
                <a:spcPct val="80000"/>
              </a:lnSpc>
              <a:spcBef>
                <a:spcPts val="588"/>
              </a:spcBef>
              <a:spcAft>
                <a:spcPts val="588"/>
              </a:spcAft>
            </a:pPr>
            <a:r>
              <a:rPr lang="en-US" sz="1029" dirty="0" smtClean="0">
                <a:gradFill>
                  <a:gsLst>
                    <a:gs pos="8609">
                      <a:srgbClr val="FFFFFF"/>
                    </a:gs>
                    <a:gs pos="100000">
                      <a:srgbClr val="FFFFFF"/>
                    </a:gs>
                  </a:gsLst>
                  <a:lin ang="5400000" scaled="0"/>
                </a:gradFill>
              </a:rPr>
              <a:t>Doug </a:t>
            </a:r>
            <a:r>
              <a:rPr lang="en-US" sz="1029" dirty="0" err="1" smtClean="0">
                <a:gradFill>
                  <a:gsLst>
                    <a:gs pos="8609">
                      <a:srgbClr val="FFFFFF"/>
                    </a:gs>
                    <a:gs pos="100000">
                      <a:srgbClr val="FFFFFF"/>
                    </a:gs>
                  </a:gsLst>
                  <a:lin ang="5400000" scaled="0"/>
                </a:gradFill>
              </a:rPr>
              <a:t>Elie</a:t>
            </a:r>
            <a:endParaRPr lang="en-US" sz="1029" dirty="0" smtClean="0">
              <a:gradFill>
                <a:gsLst>
                  <a:gs pos="8609">
                    <a:srgbClr val="FFFFFF"/>
                  </a:gs>
                  <a:gs pos="100000">
                    <a:srgbClr val="FFFFFF"/>
                  </a:gs>
                </a:gsLst>
                <a:lin ang="5400000" scaled="0"/>
              </a:gradFill>
            </a:endParaRPr>
          </a:p>
          <a:p>
            <a:pPr algn="r" defTabSz="914367">
              <a:lnSpc>
                <a:spcPct val="50000"/>
              </a:lnSpc>
              <a:spcAft>
                <a:spcPts val="588"/>
              </a:spcAft>
            </a:pPr>
            <a:r>
              <a:rPr lang="en-US" sz="1029" dirty="0" err="1" smtClean="0">
                <a:gradFill>
                  <a:gsLst>
                    <a:gs pos="8609">
                      <a:srgbClr val="FFFFFF"/>
                    </a:gs>
                    <a:gs pos="100000">
                      <a:srgbClr val="FFFFFF"/>
                    </a:gs>
                  </a:gsLst>
                  <a:lin ang="5400000" scaled="0"/>
                </a:gradFill>
              </a:rPr>
              <a:t>Seema</a:t>
            </a:r>
            <a:r>
              <a:rPr lang="en-US" sz="1029" dirty="0" smtClean="0">
                <a:gradFill>
                  <a:gsLst>
                    <a:gs pos="8609">
                      <a:srgbClr val="FFFFFF"/>
                    </a:gs>
                    <a:gs pos="100000">
                      <a:srgbClr val="FFFFFF"/>
                    </a:gs>
                  </a:gsLst>
                  <a:lin ang="5400000" scaled="0"/>
                </a:gradFill>
              </a:rPr>
              <a:t> </a:t>
            </a:r>
            <a:r>
              <a:rPr lang="en-US" sz="1029" dirty="0" err="1" smtClean="0">
                <a:gradFill>
                  <a:gsLst>
                    <a:gs pos="8609">
                      <a:srgbClr val="FFFFFF"/>
                    </a:gs>
                    <a:gs pos="100000">
                      <a:srgbClr val="FFFFFF"/>
                    </a:gs>
                  </a:gsLst>
                  <a:lin ang="5400000" scaled="0"/>
                </a:gradFill>
              </a:rPr>
              <a:t>Galish</a:t>
            </a:r>
            <a:endParaRPr lang="en-US" sz="1029" dirty="0" smtClean="0">
              <a:gradFill>
                <a:gsLst>
                  <a:gs pos="8609">
                    <a:srgbClr val="FFFFFF"/>
                  </a:gs>
                  <a:gs pos="100000">
                    <a:srgbClr val="FFFFFF"/>
                  </a:gs>
                </a:gsLst>
                <a:lin ang="5400000" scaled="0"/>
              </a:gradFill>
            </a:endParaRPr>
          </a:p>
          <a:p>
            <a:pPr algn="r" defTabSz="914367">
              <a:lnSpc>
                <a:spcPct val="80000"/>
              </a:lnSpc>
              <a:spcAft>
                <a:spcPts val="588"/>
              </a:spcAft>
            </a:pPr>
            <a:r>
              <a:rPr lang="en-US" sz="882" dirty="0" smtClean="0">
                <a:gradFill>
                  <a:gsLst>
                    <a:gs pos="8609">
                      <a:srgbClr val="FFFFFF"/>
                    </a:gs>
                    <a:gs pos="100000">
                      <a:srgbClr val="FFFFFF"/>
                    </a:gs>
                  </a:gsLst>
                  <a:lin ang="5400000" scaled="0"/>
                </a:gradFill>
              </a:rPr>
              <a:t>Group Access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White">
          <a:xfrm>
            <a:off x="453541" y="470067"/>
            <a:ext cx="1623796" cy="346675"/>
          </a:xfrm>
          <a:prstGeom prst="rect">
            <a:avLst/>
          </a:prstGeom>
        </p:spPr>
      </p:pic>
    </p:spTree>
    <p:extLst>
      <p:ext uri="{BB962C8B-B14F-4D97-AF65-F5344CB8AC3E}">
        <p14:creationId xmlns:p14="http://schemas.microsoft.com/office/powerpoint/2010/main" val="27002145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3489" y="3877278"/>
            <a:ext cx="2689273" cy="2689655"/>
          </a:xfrm>
          <a:prstGeom prst="rect">
            <a:avLst/>
          </a:prstGeom>
        </p:spPr>
      </p:pic>
    </p:spTree>
    <p:extLst>
      <p:ext uri="{BB962C8B-B14F-4D97-AF65-F5344CB8AC3E}">
        <p14:creationId xmlns:p14="http://schemas.microsoft.com/office/powerpoint/2010/main" val="3246975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113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par>
                                <p:cTn id="10" presetID="10" presetClass="entr" presetSubtype="0" fill="hold" grpId="0" nodeType="withEffect">
                                  <p:stCondLst>
                                    <p:cond delay="6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par>
                                <p:cTn id="13" presetID="63" presetClass="path" presetSubtype="0" decel="100000" fill="hold" grpId="1" nodeType="withEffect">
                                  <p:stCondLst>
                                    <p:cond delay="600"/>
                                  </p:stCondLst>
                                  <p:childTnLst>
                                    <p:animMotion origin="layout" path="M -0.0241 -7.40741E-7 L 1.27637E-6 -7.40741E-7 " pathEditMode="relative" rAng="0" ptsTypes="AA">
                                      <p:cBhvr>
                                        <p:cTn id="14"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0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bld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2941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3579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24454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138677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567632"/>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606346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8056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1190734"/>
            <a:ext cx="11653523" cy="2187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3793496"/>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04354536"/>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9397353"/>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950242"/>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5359768"/>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556118"/>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3066775"/>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177070"/>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1494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969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976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229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3979911"/>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549175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838275" y="6053605"/>
            <a:ext cx="2179344" cy="792026"/>
          </a:xfrm>
          <a:prstGeom prst="rect">
            <a:avLst/>
          </a:prstGeom>
        </p:spPr>
      </p:pic>
    </p:spTree>
    <p:extLst>
      <p:ext uri="{BB962C8B-B14F-4D97-AF65-F5344CB8AC3E}">
        <p14:creationId xmlns:p14="http://schemas.microsoft.com/office/powerpoint/2010/main" val="3840183068"/>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2389" y="436565"/>
            <a:ext cx="11401219" cy="45012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422389" y="1198566"/>
            <a:ext cx="11401219" cy="21848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380059742"/>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19568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838275" y="6053605"/>
            <a:ext cx="2179344" cy="792026"/>
          </a:xfrm>
          <a:prstGeom prst="rect">
            <a:avLst/>
          </a:prstGeom>
        </p:spPr>
      </p:pic>
    </p:spTree>
    <p:extLst>
      <p:ext uri="{BB962C8B-B14F-4D97-AF65-F5344CB8AC3E}">
        <p14:creationId xmlns:p14="http://schemas.microsoft.com/office/powerpoint/2010/main" val="3480919151"/>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313"/>
            <a:ext cx="12192001" cy="6858313"/>
          </a:xfrm>
          <a:prstGeom prst="rect">
            <a:avLst/>
          </a:prstGeom>
        </p:spPr>
      </p:pic>
      <p:sp>
        <p:nvSpPr>
          <p:cNvPr id="10" name="Rectangle 9"/>
          <p:cNvSpPr/>
          <p:nvPr userDrawn="1"/>
        </p:nvSpPr>
        <p:spPr bwMode="gray">
          <a:xfrm>
            <a:off x="269239" y="2084172"/>
            <a:ext cx="4482124" cy="4482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1384" y="480791"/>
            <a:ext cx="1522404" cy="326167"/>
          </a:xfrm>
          <a:prstGeom prst="rect">
            <a:avLst/>
          </a:prstGeom>
        </p:spPr>
      </p:pic>
    </p:spTree>
    <p:extLst>
      <p:ext uri="{BB962C8B-B14F-4D97-AF65-F5344CB8AC3E}">
        <p14:creationId xmlns:p14="http://schemas.microsoft.com/office/powerpoint/2010/main" val="22827262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8" rIns="179236" bIns="143388"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6"/>
            <a:ext cx="6276530" cy="2062069"/>
          </a:xfrm>
          <a:noFill/>
        </p:spPr>
        <p:txBody>
          <a:bodyPr vert="horz" wrap="square" lIns="143408" tIns="89631" rIns="143408" bIns="89631" rtlCol="0" anchor="t" anchorCtr="0">
            <a:noAutofit/>
          </a:bodyPr>
          <a:lstStyle>
            <a:lvl1pPr>
              <a:defRPr lang="en-US" sz="5898"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5042795"/>
            <a:ext cx="6274974" cy="1524136"/>
          </a:xfrm>
        </p:spPr>
        <p:txBody>
          <a:bodyPr tIns="107556" bIns="10755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8"/>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552096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192001" cy="6858000"/>
          </a:xfrm>
          <a:prstGeom prst="rect">
            <a:avLst/>
          </a:prstGeom>
        </p:spPr>
      </p:pic>
      <p:sp>
        <p:nvSpPr>
          <p:cNvPr id="6" name="Rectangle 5"/>
          <p:cNvSpPr/>
          <p:nvPr userDrawn="1"/>
        </p:nvSpPr>
        <p:spPr bwMode="auto">
          <a:xfrm>
            <a:off x="4751363" y="1186358"/>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8" rIns="179236" bIns="143388"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8" rIns="179236" bIns="143388"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89631" bIns="89631" anchor="t" anchorCtr="0"/>
          <a:lstStyle>
            <a:lvl1pPr>
              <a:defRPr sz="709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1789" y="3877279"/>
            <a:ext cx="7170975" cy="1793881"/>
          </a:xfrm>
          <a:noFill/>
        </p:spPr>
        <p:txBody>
          <a:bodyPr lIns="179261" tIns="143408" rIns="179261" bIns="143408">
            <a:noAutofit/>
          </a:bodyPr>
          <a:lstStyle>
            <a:lvl1pPr marL="0" indent="0">
              <a:spcBef>
                <a:spcPts val="0"/>
              </a:spcBef>
              <a:buNone/>
              <a:defRPr sz="35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0182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192001" cy="6858000"/>
          </a:xfrm>
          <a:prstGeom prst="rect">
            <a:avLst/>
          </a:prstGeom>
        </p:spPr>
      </p:pic>
      <p:sp>
        <p:nvSpPr>
          <p:cNvPr id="6" name="Rectangle 5"/>
          <p:cNvSpPr/>
          <p:nvPr userDrawn="1"/>
        </p:nvSpPr>
        <p:spPr bwMode="auto">
          <a:xfrm>
            <a:off x="4751363" y="1186358"/>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8" rIns="179236" bIns="143388"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6" tIns="143388" rIns="179236" bIns="143388" numCol="1" spcCol="0" rtlCol="0" fromWordArt="0" anchor="t" anchorCtr="0" forceAA="0" compatLnSpc="1">
            <a:prstTxWarp prst="textNoShape">
              <a:avLst/>
            </a:prstTxWarp>
            <a:noAutofit/>
          </a:bodyPr>
          <a:lstStyle/>
          <a:p>
            <a:pPr algn="ctr" defTabSz="91384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5" y="1186358"/>
            <a:ext cx="7171398" cy="4484025"/>
          </a:xfrm>
          <a:noFill/>
        </p:spPr>
        <p:txBody>
          <a:bodyPr tIns="89631" bIns="89631" anchor="t" anchorCtr="0"/>
          <a:lstStyle>
            <a:lvl1pPr>
              <a:defRPr sz="709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43929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179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89631" bIns="89631" anchor="t" anchorCtr="0"/>
          <a:lstStyle>
            <a:lvl1pPr>
              <a:defRPr sz="8598"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05537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89631" bIns="89631" anchor="t" anchorCtr="0"/>
          <a:lstStyle>
            <a:lvl1pPr algn="l" defTabSz="914105" rtl="0" eaLnBrk="1" latinLnBrk="0" hangingPunct="1">
              <a:lnSpc>
                <a:spcPct val="90000"/>
              </a:lnSpc>
              <a:spcBef>
                <a:spcPct val="0"/>
              </a:spcBef>
              <a:buNone/>
              <a:defRPr lang="en-US" sz="8598"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9655777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89631" bIns="89631" anchor="t" anchorCtr="0"/>
          <a:lstStyle>
            <a:lvl1pPr algn="l" defTabSz="914105" rtl="0" eaLnBrk="1" latinLnBrk="0" hangingPunct="1">
              <a:lnSpc>
                <a:spcPct val="90000"/>
              </a:lnSpc>
              <a:spcBef>
                <a:spcPct val="0"/>
              </a:spcBef>
              <a:buNone/>
              <a:defRPr lang="en-US" sz="8598"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80602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3" indent="0">
              <a:buNone/>
              <a:defRPr sz="2000"/>
            </a:lvl2pPr>
            <a:lvl3pPr marL="219366" indent="0">
              <a:buNone/>
              <a:defRPr sz="2000"/>
            </a:lvl3pPr>
            <a:lvl4pPr marL="466735" indent="0">
              <a:buNone/>
              <a:defRPr sz="1800"/>
            </a:lvl4pPr>
            <a:lvl5pPr marL="724994"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1569975"/>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2"/>
                    </a:gs>
                    <a:gs pos="39000">
                      <a:schemeClr val="tx2"/>
                    </a:gs>
                  </a:gsLst>
                  <a:lin ang="5400000" scaled="0"/>
                </a:gradFill>
              </a:defRPr>
            </a:lvl1pPr>
            <a:lvl2pPr marL="28003" indent="0">
              <a:buNone/>
              <a:defRPr sz="2000"/>
            </a:lvl2pPr>
            <a:lvl3pPr marL="219366" indent="0">
              <a:buNone/>
              <a:defRPr sz="2000"/>
            </a:lvl3pPr>
            <a:lvl4pPr marL="466735" indent="0">
              <a:buNone/>
              <a:defRPr sz="1800"/>
            </a:lvl4pPr>
            <a:lvl5pPr marL="724994"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8131847"/>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215945"/>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2375161"/>
      </p:ext>
    </p:extLst>
  </p:cSld>
  <p:clrMapOvr>
    <a:masterClrMapping/>
  </p:clrMapOvr>
  <p:transition>
    <p:fade/>
  </p:transition>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215945"/>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204640"/>
      </p:ext>
    </p:extLst>
  </p:cSld>
  <p:clrMapOvr>
    <a:masterClrMapping/>
  </p:clrMapOvr>
  <p:transition>
    <p:fade/>
  </p:transition>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509871"/>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3" indent="0">
              <a:buNone/>
              <a:tabLst/>
              <a:defRPr sz="2000"/>
            </a:lvl3pPr>
            <a:lvl4pPr marL="451176" indent="0">
              <a:buNone/>
              <a:defRPr/>
            </a:lvl4pPr>
            <a:lvl5pPr marL="67209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8"/>
            <a:ext cx="5378548" cy="2509871"/>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3" indent="0">
              <a:buNone/>
              <a:tabLst/>
              <a:defRPr sz="2000"/>
            </a:lvl3pPr>
            <a:lvl4pPr marL="451176" indent="0">
              <a:buNone/>
              <a:defRPr/>
            </a:lvl4pPr>
            <a:lvl5pPr marL="67209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4624552"/>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0" indent="0">
              <a:spcBef>
                <a:spcPts val="1200"/>
              </a:spcBef>
              <a:buClr>
                <a:schemeClr val="tx1"/>
              </a:buClr>
              <a:buFont typeface="Wingdings" pitchFamily="2" charset="2"/>
              <a:buNone/>
              <a:defRPr sz="3500">
                <a:gradFill>
                  <a:gsLst>
                    <a:gs pos="5109">
                      <a:schemeClr val="tx2"/>
                    </a:gs>
                    <a:gs pos="25000">
                      <a:schemeClr val="tx2"/>
                    </a:gs>
                  </a:gsLst>
                  <a:lin ang="5400000" scaled="0"/>
                </a:gradFill>
              </a:defRPr>
            </a:lvl1pPr>
            <a:lvl2pPr marL="0" indent="0">
              <a:buNone/>
              <a:defRPr sz="2000"/>
            </a:lvl2pPr>
            <a:lvl3pPr marL="227143" indent="0">
              <a:buNone/>
              <a:tabLst/>
              <a:defRPr sz="2000"/>
            </a:lvl3pPr>
            <a:lvl4pPr marL="451176" indent="0">
              <a:buNone/>
              <a:defRPr/>
            </a:lvl4pPr>
            <a:lvl5pPr marL="6720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8"/>
            <a:ext cx="5378548" cy="2486578"/>
          </a:xfrm>
        </p:spPr>
        <p:txBody>
          <a:bodyPr wrap="square">
            <a:spAutoFit/>
          </a:bodyPr>
          <a:lstStyle>
            <a:lvl1pPr marL="0" indent="0">
              <a:spcBef>
                <a:spcPts val="1200"/>
              </a:spcBef>
              <a:buClr>
                <a:schemeClr val="tx1"/>
              </a:buClr>
              <a:buFont typeface="Wingdings" pitchFamily="2" charset="2"/>
              <a:buNone/>
              <a:defRPr sz="3500">
                <a:gradFill>
                  <a:gsLst>
                    <a:gs pos="100000">
                      <a:schemeClr val="tx2"/>
                    </a:gs>
                    <a:gs pos="0">
                      <a:schemeClr val="tx2"/>
                    </a:gs>
                  </a:gsLst>
                  <a:lin ang="5400000" scaled="0"/>
                </a:gradFill>
              </a:defRPr>
            </a:lvl1pPr>
            <a:lvl2pPr marL="0" indent="0">
              <a:buNone/>
              <a:defRPr sz="2000"/>
            </a:lvl2pPr>
            <a:lvl3pPr marL="227143" indent="0">
              <a:buNone/>
              <a:tabLst/>
              <a:defRPr sz="2000"/>
            </a:lvl3pPr>
            <a:lvl4pPr marL="451176" indent="0">
              <a:buNone/>
              <a:defRPr/>
            </a:lvl4pPr>
            <a:lvl5pPr marL="6720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3365018"/>
      </p:ext>
    </p:extLst>
  </p:cSld>
  <p:clrMapOvr>
    <a:masterClrMapping/>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2577582"/>
          </a:xfrm>
        </p:spPr>
        <p:txBody>
          <a:bodyPr wrap="square">
            <a:spAutoFit/>
          </a:bodyPr>
          <a:lstStyle>
            <a:lvl1pPr marL="281597" indent="-281597">
              <a:spcBef>
                <a:spcPts val="1200"/>
              </a:spcBef>
              <a:buClr>
                <a:schemeClr val="tx1"/>
              </a:buClr>
              <a:buFont typeface="Wingdings" panose="05000000000000000000" pitchFamily="2" charset="2"/>
              <a:buChar char="§"/>
              <a:defRPr sz="3500"/>
            </a:lvl1pPr>
            <a:lvl2pPr marL="520553" indent="-228535">
              <a:defRPr sz="2400"/>
            </a:lvl2pPr>
            <a:lvl3pPr marL="685606" indent="-165053">
              <a:tabLst/>
              <a:defRPr sz="2000"/>
            </a:lvl3pPr>
            <a:lvl4pPr marL="863356" indent="-177750">
              <a:defRPr/>
            </a:lvl4pPr>
            <a:lvl5pPr marL="1028409"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77582"/>
          </a:xfrm>
        </p:spPr>
        <p:txBody>
          <a:bodyPr wrap="square">
            <a:spAutoFit/>
          </a:bodyPr>
          <a:lstStyle>
            <a:lvl1pPr marL="281597" indent="-281597">
              <a:spcBef>
                <a:spcPts val="1200"/>
              </a:spcBef>
              <a:buClr>
                <a:schemeClr val="tx1"/>
              </a:buClr>
              <a:buFont typeface="Wingdings" panose="05000000000000000000" pitchFamily="2" charset="2"/>
              <a:buChar char="§"/>
              <a:defRPr sz="3500"/>
            </a:lvl1pPr>
            <a:lvl2pPr marL="520553" indent="-228535">
              <a:defRPr sz="2400"/>
            </a:lvl2pPr>
            <a:lvl3pPr marL="685606" indent="-165053">
              <a:tabLst/>
              <a:defRPr sz="2000"/>
            </a:lvl3pPr>
            <a:lvl4pPr marL="863356" indent="-177750">
              <a:defRPr/>
            </a:lvl4pPr>
            <a:lvl5pPr marL="1028409"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14079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9043659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552967"/>
          </a:xfrm>
        </p:spPr>
        <p:txBody>
          <a:bodyPr wrap="square">
            <a:spAutoFit/>
          </a:bodyPr>
          <a:lstStyle>
            <a:lvl1pPr marL="281597" indent="-281597">
              <a:spcBef>
                <a:spcPts val="1200"/>
              </a:spcBef>
              <a:buClr>
                <a:schemeClr val="tx2"/>
              </a:buClr>
              <a:buFont typeface="Wingdings" panose="05000000000000000000" pitchFamily="2" charset="2"/>
              <a:buChar char="§"/>
              <a:defRPr sz="3500">
                <a:gradFill>
                  <a:gsLst>
                    <a:gs pos="5109">
                      <a:schemeClr val="tx2"/>
                    </a:gs>
                    <a:gs pos="100000">
                      <a:schemeClr val="tx2"/>
                    </a:gs>
                  </a:gsLst>
                  <a:lin ang="5400000" scaled="0"/>
                </a:gradFill>
              </a:defRPr>
            </a:lvl1pPr>
            <a:lvl2pPr marL="520553" indent="-228535">
              <a:defRPr sz="2400"/>
            </a:lvl2pPr>
            <a:lvl3pPr marL="685606" indent="-165053">
              <a:tabLst/>
              <a:defRPr sz="2000"/>
            </a:lvl3pPr>
            <a:lvl4pPr marL="863356" indent="-177750">
              <a:defRPr/>
            </a:lvl4pPr>
            <a:lvl5pPr marL="1028409"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8"/>
            <a:ext cx="5378548" cy="2552967"/>
          </a:xfrm>
        </p:spPr>
        <p:txBody>
          <a:bodyPr wrap="square">
            <a:spAutoFit/>
          </a:bodyPr>
          <a:lstStyle>
            <a:lvl1pPr marL="281597" indent="-281597">
              <a:spcBef>
                <a:spcPts val="1200"/>
              </a:spcBef>
              <a:buClr>
                <a:schemeClr val="tx2"/>
              </a:buClr>
              <a:buFont typeface="Wingdings" panose="05000000000000000000" pitchFamily="2" charset="2"/>
              <a:buChar char="§"/>
              <a:defRPr sz="3500">
                <a:gradFill>
                  <a:gsLst>
                    <a:gs pos="5109">
                      <a:schemeClr val="tx2"/>
                    </a:gs>
                    <a:gs pos="100000">
                      <a:schemeClr val="tx2"/>
                    </a:gs>
                  </a:gsLst>
                  <a:lin ang="5400000" scaled="0"/>
                </a:gradFill>
              </a:defRPr>
            </a:lvl1pPr>
            <a:lvl2pPr marL="520553" indent="-228535">
              <a:defRPr sz="2400"/>
            </a:lvl2pPr>
            <a:lvl3pPr marL="685606" indent="-165053">
              <a:tabLst/>
              <a:defRPr sz="2000"/>
            </a:lvl3pPr>
            <a:lvl4pPr marL="863356" indent="-177750">
              <a:defRPr/>
            </a:lvl4pPr>
            <a:lvl5pPr marL="1028409"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98778838"/>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13970536"/>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051642891"/>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69318643"/>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9981817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700" indent="-228700">
              <a:defRPr sz="5898"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28969115"/>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29" indent="-276929">
              <a:tabLst>
                <a:tab pos="276929" algn="l"/>
              </a:tabLst>
              <a:defRPr sz="5898"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489951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28669"/>
          </a:xfrm>
        </p:spPr>
        <p:txBody>
          <a:bodyPr/>
          <a:lstStyle>
            <a:lvl1pPr marL="0" indent="0">
              <a:buNone/>
              <a:defRPr sz="5299">
                <a:gradFill>
                  <a:gsLst>
                    <a:gs pos="3333">
                      <a:schemeClr val="tx1"/>
                    </a:gs>
                    <a:gs pos="3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dirty="0" smtClean="0"/>
              <a:t>Click to edit Master text styles</a:t>
            </a:r>
          </a:p>
        </p:txBody>
      </p:sp>
      <p:sp>
        <p:nvSpPr>
          <p:cNvPr id="4" name="Title 1"/>
          <p:cNvSpPr>
            <a:spLocks noGrp="1"/>
          </p:cNvSpPr>
          <p:nvPr>
            <p:ph type="title"/>
          </p:nvPr>
        </p:nvSpPr>
        <p:spPr>
          <a:xfrm>
            <a:off x="277021" y="1187623"/>
            <a:ext cx="11655840" cy="899665"/>
          </a:xfrm>
        </p:spPr>
        <p:txBody>
          <a:bodyPr/>
          <a:lstStyle>
            <a:lvl1pPr>
              <a:defRPr sz="70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62629377"/>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943276679"/>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37782"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88137708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7" name="Picture 2" descr="C:\Users\petern\Desktop\Design Stuff\Icons\Microsoft logos\Ofc365_Wht_D_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91520" y="5083079"/>
            <a:ext cx="5127905" cy="177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008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64046"/>
      </p:ext>
    </p:extLst>
  </p:cSld>
  <p:clrMapOvr>
    <a:masterClrMapping/>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9169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1679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3359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41"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118995"/>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7694277"/>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709" indent="-284709">
              <a:buClr>
                <a:schemeClr val="tx1"/>
              </a:buClr>
              <a:buSzPct val="90000"/>
              <a:buFont typeface="Wingdings" panose="05000000000000000000" pitchFamily="2" charset="2"/>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2" indent="-275374">
              <a:buClr>
                <a:schemeClr val="tx1"/>
              </a:buClr>
              <a:buSzPct val="90000"/>
              <a:buFont typeface="Wingdings" panose="05000000000000000000" pitchFamily="2" charset="2"/>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0" indent="-284709">
              <a:buClr>
                <a:schemeClr val="tx1"/>
              </a:buClr>
              <a:buSzPct val="90000"/>
              <a:buFont typeface="Wingdings" panose="05000000000000000000" pitchFamily="2" charset="2"/>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3" indent="-22403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56" indent="-22403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74029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1575" y="5033095"/>
            <a:ext cx="5433644" cy="1881715"/>
          </a:xfrm>
          <a:prstGeom prst="rect">
            <a:avLst/>
          </a:prstGeom>
        </p:spPr>
      </p:pic>
      <p:sp>
        <p:nvSpPr>
          <p:cNvPr id="2" name="Title 1"/>
          <p:cNvSpPr>
            <a:spLocks noGrp="1"/>
          </p:cNvSpPr>
          <p:nvPr>
            <p:ph type="title" hasCustomPrompt="1"/>
          </p:nvPr>
        </p:nvSpPr>
        <p:spPr>
          <a:xfrm>
            <a:off x="978950" y="2109542"/>
            <a:ext cx="10240454"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66999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6085" y="6102166"/>
            <a:ext cx="2159891"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76089579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0"/>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pPr marL="0" marR="0" lvl="0" indent="0" algn="l" defTabSz="914188"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598" spc="-150"/>
            </a:lvl1pPr>
          </a:lstStyle>
          <a:p>
            <a:pPr lvl="0"/>
            <a:r>
              <a:rPr lang="en-US" dirty="0" smtClean="0"/>
              <a:t>Click to edit Master text styles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1100530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161076358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7553934"/>
      </p:ext>
    </p:extLst>
  </p:cSld>
  <p:clrMapOvr>
    <a:masterClrMapping/>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4087858340"/>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3248313724"/>
      </p:ext>
    </p:extLst>
  </p:cSld>
  <p:clrMapOvr>
    <a:masterClrMapping/>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1833855234"/>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3333477162"/>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5" y="1447800"/>
            <a:ext cx="5396366" cy="2351413"/>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2" y="1447801"/>
            <a:ext cx="5396366" cy="2351413"/>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520600" marR="0" lvl="1" indent="-228556" algn="l" defTabSz="914188"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668" marR="0" lvl="2" indent="-165068" algn="l" defTabSz="914188"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435" marR="0" lvl="3" indent="-177766" algn="l" defTabSz="914188"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502" marR="0" lvl="4" indent="-165068" algn="l" defTabSz="914188"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1404332197"/>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624380676"/>
      </p:ext>
    </p:extLst>
  </p:cSld>
  <p:clrMapOvr>
    <a:masterClrMapping/>
  </p:clrMapOvr>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2092648372"/>
      </p:ext>
    </p:extLst>
  </p:cSld>
  <p:clrMapOvr>
    <a:masterClrMapping/>
  </p:clrMapOvr>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2591643845"/>
      </p:ext>
    </p:extLst>
  </p:cSld>
  <p:clrMapOvr>
    <a:masterClrMapping/>
  </p:clrMapOvr>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1228502386"/>
      </p:ext>
    </p:extLst>
  </p:cSld>
  <p:clrMapOvr>
    <a:masterClrMapping/>
  </p:clrMapOvr>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549473599"/>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62807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6085" y="6102166"/>
            <a:ext cx="2159891" cy="747988"/>
          </a:xfrm>
          <a:prstGeom prst="rect">
            <a:avLst/>
          </a:prstGeom>
        </p:spPr>
      </p:pic>
    </p:spTree>
    <p:extLst>
      <p:ext uri="{BB962C8B-B14F-4D97-AF65-F5344CB8AC3E}">
        <p14:creationId xmlns:p14="http://schemas.microsoft.com/office/powerpoint/2010/main" val="3931530367"/>
      </p:ext>
    </p:extLst>
  </p:cSld>
  <p:clrMapOvr>
    <a:masterClrMapping/>
  </p:clrMapOvr>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5" y="1358054"/>
            <a:ext cx="11155093"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3881464922"/>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2621509422"/>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412289"/>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0"/>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7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35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09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6004499"/>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34" indent="-34283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9"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25"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81"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37"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17196826"/>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a:prstGeom prst="rect">
            <a:avLst/>
          </a:prstGeom>
        </p:spPr>
        <p:txBody>
          <a:bodyPr anchor="b" anchorCtr="0"/>
          <a:lstStyle>
            <a:lvl1pPr>
              <a:defRPr sz="8798"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6085" y="6102166"/>
            <a:ext cx="2159891" cy="747988"/>
          </a:xfrm>
          <a:prstGeom prst="rect">
            <a:avLst/>
          </a:prstGeom>
        </p:spPr>
      </p:pic>
    </p:spTree>
    <p:extLst>
      <p:ext uri="{BB962C8B-B14F-4D97-AF65-F5344CB8AC3E}">
        <p14:creationId xmlns:p14="http://schemas.microsoft.com/office/powerpoint/2010/main" val="1988654757"/>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7"/>
            <a:ext cx="11151917" cy="1218795"/>
          </a:xfrm>
        </p:spPr>
        <p:txBody>
          <a:bodyPr anchor="b" anchorCtr="0"/>
          <a:lstStyle>
            <a:lvl1pPr>
              <a:defRPr sz="8793"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181604868"/>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1" y="6356352"/>
            <a:ext cx="2743200" cy="365125"/>
          </a:xfrm>
          <a:prstGeom prst="rect">
            <a:avLst/>
          </a:prstGeom>
        </p:spPr>
        <p:txBody>
          <a:bodyPr lIns="68580" tIns="34290" rIns="68580" bIns="34290"/>
          <a:lstStyle/>
          <a:p>
            <a:pPr defTabSz="913995"/>
            <a:fld id="{EA985DA0-645A-41CD-ABA4-C4631F6CB9A0}" type="datetimeFigureOut">
              <a:rPr lang="en-US" sz="1866" smtClean="0">
                <a:solidFill>
                  <a:srgbClr val="000000"/>
                </a:solidFill>
              </a:rPr>
              <a:pPr defTabSz="913995"/>
              <a:t>6/15/2015</a:t>
            </a:fld>
            <a:endParaRPr lang="en-US" sz="1866" dirty="0">
              <a:solidFill>
                <a:srgbClr val="000000"/>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lIns="68580" tIns="34290" rIns="68580" bIns="34290"/>
          <a:lstStyle/>
          <a:p>
            <a:pPr defTabSz="913995"/>
            <a:endParaRPr lang="en-US" sz="1866" dirty="0">
              <a:solidFill>
                <a:srgbClr val="000000"/>
              </a:solidFill>
            </a:endParaRPr>
          </a:p>
        </p:txBody>
      </p:sp>
      <p:sp>
        <p:nvSpPr>
          <p:cNvPr id="6" name="Slide Number Placeholder 5"/>
          <p:cNvSpPr>
            <a:spLocks noGrp="1"/>
          </p:cNvSpPr>
          <p:nvPr>
            <p:ph type="sldNum" sz="quarter" idx="12"/>
          </p:nvPr>
        </p:nvSpPr>
        <p:spPr>
          <a:xfrm>
            <a:off x="11589529" y="6586329"/>
            <a:ext cx="560832" cy="219456"/>
          </a:xfrm>
          <a:prstGeom prst="rect">
            <a:avLst/>
          </a:prstGeom>
        </p:spPr>
        <p:txBody>
          <a:bodyPr/>
          <a:lstStyle/>
          <a:p>
            <a:pPr defTabSz="914188"/>
            <a:fld id="{7B8CA601-F22C-4F3F-8A62-CD5C197FB49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11147498"/>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6"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6988" y="4873976"/>
            <a:ext cx="4363274" cy="2046779"/>
          </a:xfrm>
          <a:prstGeom prst="rect">
            <a:avLst/>
          </a:prstGeom>
        </p:spPr>
      </p:pic>
    </p:spTree>
    <p:extLst>
      <p:ext uri="{BB962C8B-B14F-4D97-AF65-F5344CB8AC3E}">
        <p14:creationId xmlns:p14="http://schemas.microsoft.com/office/powerpoint/2010/main" val="14663151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217908039"/>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6"/>
            <a:ext cx="11151917" cy="1218795"/>
          </a:xfrm>
        </p:spPr>
        <p:txBody>
          <a:bodyPr anchor="b" anchorCtr="0"/>
          <a:lstStyle>
            <a:lvl1pPr>
              <a:defRPr sz="8795"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7568" y="6199263"/>
            <a:ext cx="1517264" cy="399979"/>
          </a:xfrm>
          <a:prstGeom prst="rect">
            <a:avLst/>
          </a:prstGeom>
        </p:spPr>
      </p:pic>
    </p:spTree>
    <p:extLst>
      <p:ext uri="{BB962C8B-B14F-4D97-AF65-F5344CB8AC3E}">
        <p14:creationId xmlns:p14="http://schemas.microsoft.com/office/powerpoint/2010/main" val="2976113990"/>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6957" indent="0" algn="ctr">
              <a:buNone/>
              <a:defRPr>
                <a:solidFill>
                  <a:schemeClr val="tx1">
                    <a:tint val="75000"/>
                  </a:schemeClr>
                </a:solidFill>
              </a:defRPr>
            </a:lvl2pPr>
            <a:lvl3pPr marL="913913" indent="0" algn="ctr">
              <a:buNone/>
              <a:defRPr>
                <a:solidFill>
                  <a:schemeClr val="tx1">
                    <a:tint val="75000"/>
                  </a:schemeClr>
                </a:solidFill>
              </a:defRPr>
            </a:lvl3pPr>
            <a:lvl4pPr marL="1370871" indent="0" algn="ctr">
              <a:buNone/>
              <a:defRPr>
                <a:solidFill>
                  <a:schemeClr val="tx1">
                    <a:tint val="75000"/>
                  </a:schemeClr>
                </a:solidFill>
              </a:defRPr>
            </a:lvl4pPr>
            <a:lvl5pPr marL="1827827" indent="0" algn="ctr">
              <a:buNone/>
              <a:defRPr>
                <a:solidFill>
                  <a:schemeClr val="tx1">
                    <a:tint val="75000"/>
                  </a:schemeClr>
                </a:solidFill>
              </a:defRPr>
            </a:lvl5pPr>
            <a:lvl6pPr marL="2284784" indent="0" algn="ctr">
              <a:buNone/>
              <a:defRPr>
                <a:solidFill>
                  <a:schemeClr val="tx1">
                    <a:tint val="75000"/>
                  </a:schemeClr>
                </a:solidFill>
              </a:defRPr>
            </a:lvl6pPr>
            <a:lvl7pPr marL="2741740" indent="0" algn="ctr">
              <a:buNone/>
              <a:defRPr>
                <a:solidFill>
                  <a:schemeClr val="tx1">
                    <a:tint val="75000"/>
                  </a:schemeClr>
                </a:solidFill>
              </a:defRPr>
            </a:lvl7pPr>
            <a:lvl8pPr marL="3198697" indent="0" algn="ctr">
              <a:buNone/>
              <a:defRPr>
                <a:solidFill>
                  <a:schemeClr val="tx1">
                    <a:tint val="75000"/>
                  </a:schemeClr>
                </a:solidFill>
              </a:defRPr>
            </a:lvl8pPr>
            <a:lvl9pPr marL="3655655" indent="0" algn="ctr">
              <a:buNone/>
              <a:defRPr>
                <a:solidFill>
                  <a:schemeClr val="tx1">
                    <a:tint val="75000"/>
                  </a:schemeClr>
                </a:solidFill>
              </a:defRPr>
            </a:lvl9pPr>
          </a:lstStyle>
          <a:p>
            <a:pPr marL="0" marR="0" lvl="0" indent="0" algn="l" defTabSz="91391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3"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5"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4" cy="914096"/>
          </a:xfrm>
        </p:spPr>
        <p:txBody>
          <a:bodyPr wrap="square" anchor="b">
            <a:noAutofit/>
          </a:bodyPr>
          <a:lstStyle>
            <a:lvl1pPr marL="0" indent="0">
              <a:buNone/>
              <a:defRPr sz="6596" spc="-150"/>
            </a:lvl1pPr>
          </a:lstStyle>
          <a:p>
            <a:pPr lvl="0"/>
            <a:r>
              <a:rPr lang="en-US" smtClean="0"/>
              <a:t>Click to edit Master text styles</a:t>
            </a:r>
          </a:p>
        </p:txBody>
      </p:sp>
    </p:spTree>
    <p:extLst>
      <p:ext uri="{BB962C8B-B14F-4D97-AF65-F5344CB8AC3E}">
        <p14:creationId xmlns:p14="http://schemas.microsoft.com/office/powerpoint/2010/main" val="2806524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61" indent="0">
              <a:buNone/>
              <a:defRPr sz="1999">
                <a:gradFill>
                  <a:gsLst>
                    <a:gs pos="100000">
                      <a:schemeClr val="bg2"/>
                    </a:gs>
                    <a:gs pos="0">
                      <a:schemeClr val="bg2"/>
                    </a:gs>
                  </a:gsLst>
                  <a:lin ang="5400000" scaled="0"/>
                </a:gradFill>
              </a:defRPr>
            </a:lvl3pPr>
            <a:lvl4pPr marL="456976" indent="0">
              <a:buNone/>
              <a:defRPr sz="1999">
                <a:gradFill>
                  <a:gsLst>
                    <a:gs pos="100000">
                      <a:schemeClr val="bg2"/>
                    </a:gs>
                    <a:gs pos="0">
                      <a:schemeClr val="bg2"/>
                    </a:gs>
                  </a:gsLst>
                  <a:lin ang="5400000" scaled="0"/>
                </a:gradFill>
              </a:defRPr>
            </a:lvl4pPr>
            <a:lvl5pPr marL="693397"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598182026"/>
      </p:ext>
    </p:extLst>
  </p:cSld>
  <p:clrMapOvr>
    <a:masterClrMapping/>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3"/>
            <a:ext cx="5233764"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193" indent="0">
              <a:buNone/>
              <a:defRPr sz="2699" b="1"/>
            </a:lvl2pPr>
            <a:lvl3pPr marL="1218387" indent="0">
              <a:buNone/>
              <a:defRPr sz="2399" b="1"/>
            </a:lvl3pPr>
            <a:lvl4pPr marL="1827580" indent="0">
              <a:buNone/>
              <a:defRPr sz="2099" b="1"/>
            </a:lvl4pPr>
            <a:lvl5pPr marL="2436774" indent="0">
              <a:buNone/>
              <a:defRPr sz="2099" b="1"/>
            </a:lvl5pPr>
            <a:lvl6pPr marL="3045968" indent="0">
              <a:buNone/>
              <a:defRPr sz="2099" b="1"/>
            </a:lvl6pPr>
            <a:lvl7pPr marL="3655161" indent="0">
              <a:buNone/>
              <a:defRPr sz="2099" b="1"/>
            </a:lvl7pPr>
            <a:lvl8pPr marL="4264354" indent="0">
              <a:buNone/>
              <a:defRPr sz="2099" b="1"/>
            </a:lvl8pPr>
            <a:lvl9pPr marL="4873548"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791" indent="-380746">
              <a:defRPr lang="en-US" sz="2099" kern="1200" dirty="0" smtClean="0">
                <a:solidFill>
                  <a:schemeClr val="bg2">
                    <a:lumMod val="50000"/>
                  </a:schemeClr>
                </a:solidFill>
                <a:latin typeface="+mn-lt"/>
                <a:ea typeface="+mn-ea"/>
                <a:cs typeface="Arial" pitchFamily="34" charset="0"/>
              </a:defRPr>
            </a:lvl2pPr>
            <a:lvl3pPr marL="913791" indent="-228447">
              <a:defRPr lang="en-US" sz="1899" kern="1200" dirty="0" smtClean="0">
                <a:solidFill>
                  <a:schemeClr val="bg2">
                    <a:lumMod val="50000"/>
                  </a:schemeClr>
                </a:solidFill>
                <a:latin typeface="+mn-lt"/>
                <a:ea typeface="+mn-ea"/>
                <a:cs typeface="Arial" pitchFamily="34" charset="0"/>
              </a:defRPr>
            </a:lvl3pPr>
            <a:lvl4pPr marL="1218387" indent="-228447">
              <a:defRPr lang="en-US" sz="1600" kern="1200" dirty="0" smtClean="0">
                <a:solidFill>
                  <a:schemeClr val="bg2">
                    <a:lumMod val="50000"/>
                  </a:schemeClr>
                </a:solidFill>
                <a:latin typeface="+mn-lt"/>
                <a:ea typeface="+mn-ea"/>
                <a:cs typeface="Arial" pitchFamily="34" charset="0"/>
              </a:defRPr>
            </a:lvl4pPr>
            <a:lvl5pPr marL="1446836" indent="-228447">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Tree>
    <p:extLst>
      <p:ext uri="{BB962C8B-B14F-4D97-AF65-F5344CB8AC3E}">
        <p14:creationId xmlns:p14="http://schemas.microsoft.com/office/powerpoint/2010/main" val="4068117264"/>
      </p:ext>
    </p:extLst>
  </p:cSld>
  <p:clrMapOvr>
    <a:masterClrMapping/>
  </p:clrMapOvr>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9"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193" indent="0">
              <a:buNone/>
              <a:defRPr sz="2699" b="1"/>
            </a:lvl2pPr>
            <a:lvl3pPr marL="1218387" indent="0">
              <a:buNone/>
              <a:defRPr sz="2399" b="1"/>
            </a:lvl3pPr>
            <a:lvl4pPr marL="1827580" indent="0">
              <a:buNone/>
              <a:defRPr sz="2099" b="1"/>
            </a:lvl4pPr>
            <a:lvl5pPr marL="2436774" indent="0">
              <a:buNone/>
              <a:defRPr sz="2099" b="1"/>
            </a:lvl5pPr>
            <a:lvl6pPr marL="3045968" indent="0">
              <a:buNone/>
              <a:defRPr sz="2099" b="1"/>
            </a:lvl6pPr>
            <a:lvl7pPr marL="3655161" indent="0">
              <a:buNone/>
              <a:defRPr sz="2099" b="1"/>
            </a:lvl7pPr>
            <a:lvl8pPr marL="4264354" indent="0">
              <a:buNone/>
              <a:defRPr sz="2099" b="1"/>
            </a:lvl8pPr>
            <a:lvl9pPr marL="4873548"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5"/>
            <a:ext cx="5445583"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791" indent="-380746">
              <a:defRPr lang="en-US" sz="2099" kern="1200" dirty="0" smtClean="0">
                <a:solidFill>
                  <a:schemeClr val="bg2">
                    <a:lumMod val="50000"/>
                  </a:schemeClr>
                </a:solidFill>
                <a:latin typeface="+mn-lt"/>
                <a:ea typeface="+mn-ea"/>
                <a:cs typeface="Arial" pitchFamily="34" charset="0"/>
              </a:defRPr>
            </a:lvl2pPr>
            <a:lvl3pPr marL="913791" indent="-228447">
              <a:defRPr lang="en-US" sz="1899" kern="1200" dirty="0" smtClean="0">
                <a:solidFill>
                  <a:schemeClr val="bg2">
                    <a:lumMod val="50000"/>
                  </a:schemeClr>
                </a:solidFill>
                <a:latin typeface="+mn-lt"/>
                <a:ea typeface="+mn-ea"/>
                <a:cs typeface="Arial" pitchFamily="34" charset="0"/>
              </a:defRPr>
            </a:lvl3pPr>
            <a:lvl4pPr marL="1218387" indent="-228447">
              <a:defRPr lang="en-US" sz="1600" kern="1200" dirty="0" smtClean="0">
                <a:solidFill>
                  <a:schemeClr val="bg2">
                    <a:lumMod val="50000"/>
                  </a:schemeClr>
                </a:solidFill>
                <a:latin typeface="+mn-lt"/>
                <a:ea typeface="+mn-ea"/>
                <a:cs typeface="Arial" pitchFamily="34" charset="0"/>
              </a:defRPr>
            </a:lvl4pPr>
            <a:lvl5pPr marL="1446836" indent="-228447">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775311595"/>
      </p:ext>
    </p:extLst>
  </p:cSld>
  <p:clrMapOvr>
    <a:masterClrMapping/>
  </p:clrMapOvr>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2"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6"/>
            <a:ext cx="11155093" cy="2863073"/>
          </a:xfrm>
          <a:prstGeom prst="rect">
            <a:avLst/>
          </a:prstGeom>
        </p:spPr>
        <p:txBody>
          <a:bodyPr>
            <a:normAutofit/>
          </a:bodyPr>
          <a:lstStyle>
            <a:lvl1pPr marL="0" indent="0">
              <a:lnSpc>
                <a:spcPct val="90000"/>
              </a:lnSpc>
              <a:buNone/>
              <a:defRPr sz="6396">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3"/>
            <a:ext cx="11155093"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smtClean="0"/>
              <a:t>Click to edit Master text styles</a:t>
            </a:r>
          </a:p>
        </p:txBody>
      </p:sp>
    </p:spTree>
    <p:extLst>
      <p:ext uri="{BB962C8B-B14F-4D97-AF65-F5344CB8AC3E}">
        <p14:creationId xmlns:p14="http://schemas.microsoft.com/office/powerpoint/2010/main" val="2153168597"/>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95290397"/>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2366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42781"/>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2"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649"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5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0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2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78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71795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91396810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913968102"/>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3"/>
            <a:ext cx="11155093"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32" indent="-3427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340" indent="-2856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950" indent="-2856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438" indent="-2284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0926" indent="-2284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8"/>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497706260"/>
      </p:ext>
    </p:extLst>
  </p:cSld>
  <p:clrMapOvr>
    <a:masterClrMapping/>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userDrawn="1">
  <p:cSld name="Title and Content - Bullets">
    <p:spTree>
      <p:nvGrpSpPr>
        <p:cNvPr id="1" name=""/>
        <p:cNvGrpSpPr/>
        <p:nvPr/>
      </p:nvGrpSpPr>
      <p:grpSpPr>
        <a:xfrm>
          <a:off x="0" y="0"/>
          <a:ext cx="0" cy="0"/>
          <a:chOff x="0" y="0"/>
          <a:chExt cx="0" cy="0"/>
        </a:xfrm>
      </p:grpSpPr>
      <p:sp>
        <p:nvSpPr>
          <p:cNvPr id="4" name="Rectangle 3"/>
          <p:cNvSpPr/>
          <p:nvPr userDrawn="1"/>
        </p:nvSpPr>
        <p:spPr bwMode="auto">
          <a:xfrm>
            <a:off x="3" y="3897448"/>
            <a:ext cx="12192000" cy="296055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76133" tIns="38067" rIns="76133" bIns="38067" anchor="ctr"/>
          <a:lstStyle/>
          <a:p>
            <a:pPr algn="ctr" defTabSz="761014">
              <a:defRPr/>
            </a:pPr>
            <a:endParaRPr lang="en-US" sz="1500"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422388" y="436418"/>
            <a:ext cx="11401220" cy="484748"/>
          </a:xfrm>
        </p:spPr>
        <p:txBody>
          <a:bodyPr/>
          <a:lstStyle>
            <a:lvl1pPr algn="l" defTabSz="913632" rtl="0" eaLnBrk="1" latinLnBrk="0" hangingPunct="1">
              <a:lnSpc>
                <a:spcPct val="90000"/>
              </a:lnSpc>
              <a:spcBef>
                <a:spcPct val="0"/>
              </a:spcBef>
              <a:buNone/>
              <a:defRPr lang="en-US" sz="3498" b="0" kern="1200" cap="none" spc="0" baseline="0" dirty="0">
                <a:ln w="3175">
                  <a:noFill/>
                </a:ln>
                <a:solidFill>
                  <a:schemeClr val="tx2">
                    <a:alpha val="99000"/>
                  </a:schemeClr>
                </a:soli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7" name="Text Placeholder 4"/>
          <p:cNvSpPr>
            <a:spLocks noGrp="1"/>
          </p:cNvSpPr>
          <p:nvPr>
            <p:ph type="body" sz="quarter" idx="10"/>
          </p:nvPr>
        </p:nvSpPr>
        <p:spPr>
          <a:xfrm>
            <a:off x="422386" y="1198570"/>
            <a:ext cx="11401219" cy="1988237"/>
          </a:xfrm>
          <a:noFill/>
          <a:ln w="9525">
            <a:noFill/>
            <a:miter lim="800000"/>
            <a:headEnd/>
            <a:tailEnd/>
          </a:ln>
        </p:spPr>
        <p:txBody>
          <a:bodyPr vert="horz" wrap="square" lIns="0" tIns="0" rIns="0" bIns="0" numCol="1" anchor="t" anchorCtr="0" compatLnSpc="1">
            <a:prstTxWarp prst="textNoShape">
              <a:avLst/>
            </a:prstTxWarp>
            <a:spAutoFit/>
          </a:bodyPr>
          <a:lstStyle>
            <a:lvl1pPr marL="380632" indent="-380632">
              <a:buFont typeface="Arial" pitchFamily="34" charset="0"/>
              <a:buChar char="•"/>
              <a:defRPr lang="en-US" dirty="0" smtClean="0"/>
            </a:lvl1pPr>
            <a:lvl2pPr marL="660820" indent="-274901">
              <a:defRPr lang="en-US" baseline="0" dirty="0" smtClean="0"/>
            </a:lvl2pPr>
            <a:lvl3pPr>
              <a:defRPr lang="en-US" baseline="0" dirty="0" smtClean="0"/>
            </a:lvl3pPr>
            <a:lvl4pPr>
              <a:defRPr lang="en-US" baseline="0"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Date Placeholder 3"/>
          <p:cNvSpPr txBox="1">
            <a:spLocks/>
          </p:cNvSpPr>
          <p:nvPr userDrawn="1"/>
        </p:nvSpPr>
        <p:spPr>
          <a:xfrm>
            <a:off x="8460566" y="6521470"/>
            <a:ext cx="3246370" cy="210251"/>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dirty="0">
                <a:solidFill>
                  <a:srgbClr val="000000">
                    <a:lumMod val="65000"/>
                    <a:lumOff val="35000"/>
                  </a:srgbClr>
                </a:solidFill>
              </a:rPr>
              <a:t>Copyright© </a:t>
            </a:r>
            <a:r>
              <a:rPr lang="en-US" sz="900" dirty="0" smtClean="0">
                <a:solidFill>
                  <a:srgbClr val="000000">
                    <a:lumMod val="65000"/>
                    <a:lumOff val="35000"/>
                  </a:srgbClr>
                </a:solidFill>
              </a:rPr>
              <a:t>2012 </a:t>
            </a:r>
            <a:r>
              <a:rPr lang="en-US" sz="900" dirty="0">
                <a:solidFill>
                  <a:srgbClr val="000000">
                    <a:lumMod val="65000"/>
                    <a:lumOff val="35000"/>
                  </a:srgbClr>
                </a:solidFill>
              </a:rPr>
              <a:t>Microsoft Corporation</a:t>
            </a:r>
          </a:p>
        </p:txBody>
      </p:sp>
      <p:sp>
        <p:nvSpPr>
          <p:cNvPr id="10" name="Rectangle 9"/>
          <p:cNvSpPr/>
          <p:nvPr userDrawn="1"/>
        </p:nvSpPr>
        <p:spPr>
          <a:xfrm>
            <a:off x="5529190" y="6521470"/>
            <a:ext cx="1133324" cy="138499"/>
          </a:xfrm>
          <a:prstGeom prst="rect">
            <a:avLst/>
          </a:prstGeom>
        </p:spPr>
        <p:txBody>
          <a:bodyPr wrap="none" lIns="0" tIns="0" rIns="0" bIns="0" anchor="t" anchorCtr="0">
            <a:spAutoFit/>
          </a:bodyPr>
          <a:lstStyle/>
          <a:p>
            <a:pPr defTabSz="914188"/>
            <a:r>
              <a:rPr lang="en-US" sz="900" b="1" dirty="0">
                <a:solidFill>
                  <a:srgbClr val="000000">
                    <a:lumMod val="65000"/>
                    <a:lumOff val="35000"/>
                  </a:srgbClr>
                </a:solidFill>
              </a:rPr>
              <a:t>NDA Disclosure Only</a:t>
            </a:r>
          </a:p>
        </p:txBody>
      </p:sp>
    </p:spTree>
    <p:extLst>
      <p:ext uri="{BB962C8B-B14F-4D97-AF65-F5344CB8AC3E}">
        <p14:creationId xmlns:p14="http://schemas.microsoft.com/office/powerpoint/2010/main" val="1541054253"/>
      </p:ext>
    </p:extLst>
  </p:cSld>
  <p:clrMapOvr>
    <a:masterClrMapping/>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839138"/>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340300"/>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649400"/>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userDrawn="1">
  <p:cSld name="2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grpSp>
        <p:nvGrpSpPr>
          <p:cNvPr id="2" name="Group 1"/>
          <p:cNvGrpSpPr/>
          <p:nvPr userDrawn="1"/>
        </p:nvGrpSpPr>
        <p:grpSpPr>
          <a:xfrm>
            <a:off x="124557" y="7004435"/>
            <a:ext cx="3979280" cy="1783321"/>
            <a:chOff x="593756" y="1686411"/>
            <a:chExt cx="10985862" cy="2734917"/>
          </a:xfrm>
        </p:grpSpPr>
        <p:sp>
          <p:nvSpPr>
            <p:cNvPr id="7" name="TextBox 6"/>
            <p:cNvSpPr txBox="1"/>
            <p:nvPr userDrawn="1"/>
          </p:nvSpPr>
          <p:spPr>
            <a:xfrm>
              <a:off x="593756" y="3159398"/>
              <a:ext cx="2682247" cy="1261930"/>
            </a:xfrm>
            <a:prstGeom prst="rect">
              <a:avLst/>
            </a:prstGeom>
            <a:solidFill>
              <a:schemeClr val="accent1">
                <a:lumMod val="60000"/>
                <a:lumOff val="40000"/>
              </a:schemeClr>
            </a:solidFill>
            <a:ln>
              <a:noFill/>
              <a:headEnd type="none" w="med" len="med"/>
              <a:tailEnd type="none" w="med" len="med"/>
            </a:ln>
          </p:spPr>
          <p:txBody>
            <a:bodyPr wrap="square" lIns="182880" tIns="91440" rIns="91440" bIns="91440" rtlCol="0" anchor="ctr">
              <a:noAutofit/>
            </a:bodyPr>
            <a:lstStyle/>
            <a:p>
              <a:pPr defTabSz="914188">
                <a:lnSpc>
                  <a:spcPct val="90000"/>
                </a:lnSpc>
              </a:pPr>
              <a:endParaRPr lang="en-US" sz="1800" spc="-29" dirty="0">
                <a:solidFill>
                  <a:srgbClr val="FFFFFF"/>
                </a:solidFill>
              </a:endParaRPr>
            </a:p>
          </p:txBody>
        </p:sp>
        <p:sp>
          <p:nvSpPr>
            <p:cNvPr id="8" name="TextBox 7"/>
            <p:cNvSpPr txBox="1"/>
            <p:nvPr userDrawn="1"/>
          </p:nvSpPr>
          <p:spPr>
            <a:xfrm>
              <a:off x="3347432" y="3159398"/>
              <a:ext cx="2712734" cy="1261930"/>
            </a:xfrm>
            <a:prstGeom prst="rect">
              <a:avLst/>
            </a:prstGeom>
            <a:solidFill>
              <a:srgbClr val="7030A0"/>
            </a:solidFill>
            <a:ln>
              <a:noFill/>
              <a:headEnd type="none" w="med" len="med"/>
              <a:tailEnd type="none" w="med" len="med"/>
            </a:ln>
          </p:spPr>
          <p:txBody>
            <a:bodyPr wrap="square" lIns="182880" tIns="91440" rIns="91440" bIns="91440" rtlCol="0" anchor="ctr">
              <a:noAutofit/>
            </a:bodyPr>
            <a:lstStyle/>
            <a:p>
              <a:pPr defTabSz="914188">
                <a:lnSpc>
                  <a:spcPct val="90000"/>
                </a:lnSpc>
              </a:pPr>
              <a:endParaRPr lang="en-US" sz="1800" spc="-29" dirty="0">
                <a:solidFill>
                  <a:srgbClr val="FFFFFF"/>
                </a:solidFill>
              </a:endParaRPr>
            </a:p>
          </p:txBody>
        </p:sp>
        <p:sp>
          <p:nvSpPr>
            <p:cNvPr id="9" name="TextBox 8"/>
            <p:cNvSpPr txBox="1"/>
            <p:nvPr userDrawn="1"/>
          </p:nvSpPr>
          <p:spPr>
            <a:xfrm>
              <a:off x="6131600" y="3159398"/>
              <a:ext cx="2687715" cy="1261930"/>
            </a:xfrm>
            <a:prstGeom prst="rect">
              <a:avLst/>
            </a:prstGeom>
            <a:solidFill>
              <a:srgbClr val="FF4F11"/>
            </a:solidFill>
            <a:ln>
              <a:noFill/>
              <a:headEnd type="none" w="med" len="med"/>
              <a:tailEnd type="none" w="med" len="med"/>
            </a:ln>
          </p:spPr>
          <p:txBody>
            <a:bodyPr wrap="square" lIns="182880" tIns="91440" rIns="91440" bIns="91440" rtlCol="0" anchor="ctr">
              <a:noAutofit/>
            </a:bodyPr>
            <a:lstStyle/>
            <a:p>
              <a:pPr defTabSz="914188">
                <a:lnSpc>
                  <a:spcPct val="90000"/>
                </a:lnSpc>
              </a:pPr>
              <a:endParaRPr lang="en-US" sz="1800" spc="-29" dirty="0">
                <a:solidFill>
                  <a:srgbClr val="FFFFFF"/>
                </a:solidFill>
              </a:endParaRPr>
            </a:p>
          </p:txBody>
        </p:sp>
        <p:sp>
          <p:nvSpPr>
            <p:cNvPr id="10" name="TextBox 9"/>
            <p:cNvSpPr txBox="1"/>
            <p:nvPr userDrawn="1"/>
          </p:nvSpPr>
          <p:spPr>
            <a:xfrm>
              <a:off x="8891323" y="3159398"/>
              <a:ext cx="2688295" cy="1261930"/>
            </a:xfrm>
            <a:prstGeom prst="rect">
              <a:avLst/>
            </a:prstGeom>
            <a:solidFill>
              <a:srgbClr val="008272"/>
            </a:solidFill>
            <a:ln>
              <a:noFill/>
              <a:headEnd type="none" w="med" len="med"/>
              <a:tailEnd type="none" w="med" len="med"/>
            </a:ln>
          </p:spPr>
          <p:txBody>
            <a:bodyPr wrap="square" lIns="182880" tIns="91440" rIns="91440" bIns="91440" rtlCol="0" anchor="ctr">
              <a:noAutofit/>
            </a:bodyPr>
            <a:lstStyle/>
            <a:p>
              <a:pPr defTabSz="914188">
                <a:lnSpc>
                  <a:spcPct val="90000"/>
                </a:lnSpc>
              </a:pPr>
              <a:endParaRPr lang="en-US" sz="1800" spc="-29" dirty="0">
                <a:solidFill>
                  <a:srgbClr val="FFFFFF"/>
                </a:solidFill>
              </a:endParaRPr>
            </a:p>
          </p:txBody>
        </p:sp>
        <p:sp>
          <p:nvSpPr>
            <p:cNvPr id="12" name="Rectangle 11"/>
            <p:cNvSpPr/>
            <p:nvPr/>
          </p:nvSpPr>
          <p:spPr bwMode="auto">
            <a:xfrm>
              <a:off x="593756" y="1686411"/>
              <a:ext cx="2675945" cy="1472988"/>
            </a:xfrm>
            <a:prstGeom prst="rect">
              <a:avLst/>
            </a:prstGeom>
            <a:solidFill>
              <a:schemeClr val="tx2"/>
            </a:solidFill>
            <a:ln w="10795" cap="flat" cmpd="sng" algn="ctr">
              <a:noFill/>
              <a:prstDash val="solid"/>
              <a:headEnd type="none" w="med" len="med"/>
              <a:tailEnd type="none" w="med" len="med"/>
            </a:ln>
            <a:effectLst/>
          </p:spPr>
          <p:txBody>
            <a:bodyPr vert="horz" wrap="square" lIns="143430" tIns="89640" rIns="143430" bIns="89640" numCol="1" rtlCol="0" anchor="t" anchorCtr="0" compatLnSpc="1">
              <a:prstTxWarp prst="textNoShape">
                <a:avLst/>
              </a:prstTxWarp>
            </a:bodyPr>
            <a:lstStyle/>
            <a:p>
              <a:pPr defTabSz="672322" fontAlgn="base">
                <a:spcBef>
                  <a:spcPct val="0"/>
                </a:spcBef>
                <a:spcAft>
                  <a:spcPct val="0"/>
                </a:spcAft>
                <a:defRPr/>
              </a:pPr>
              <a:endParaRPr lang="en-US" sz="3400" kern="0" dirty="0" smtClean="0">
                <a:solidFill>
                  <a:srgbClr val="FFFFFF"/>
                </a:solidFill>
                <a:latin typeface="Segoe UI Light"/>
              </a:endParaRPr>
            </a:p>
          </p:txBody>
        </p:sp>
        <p:sp>
          <p:nvSpPr>
            <p:cNvPr id="16" name="Rectangle 15"/>
            <p:cNvSpPr/>
            <p:nvPr/>
          </p:nvSpPr>
          <p:spPr bwMode="auto">
            <a:xfrm>
              <a:off x="3347432" y="1686411"/>
              <a:ext cx="2702467" cy="1472988"/>
            </a:xfrm>
            <a:prstGeom prst="rect">
              <a:avLst/>
            </a:prstGeom>
            <a:solidFill>
              <a:srgbClr val="68217A"/>
            </a:solidFill>
            <a:ln w="10795" cap="flat" cmpd="sng" algn="ctr">
              <a:noFill/>
              <a:prstDash val="solid"/>
              <a:headEnd type="none" w="med" len="med"/>
              <a:tailEnd type="none" w="med" len="med"/>
            </a:ln>
            <a:effectLst/>
          </p:spPr>
          <p:txBody>
            <a:bodyPr vert="horz" wrap="square" lIns="143430" tIns="89640" rIns="143430" bIns="89640" numCol="1" rtlCol="0" anchor="t" anchorCtr="0" compatLnSpc="1">
              <a:prstTxWarp prst="textNoShape">
                <a:avLst/>
              </a:prstTxWarp>
            </a:bodyPr>
            <a:lstStyle/>
            <a:p>
              <a:pPr defTabSz="672322" fontAlgn="base">
                <a:spcBef>
                  <a:spcPct val="0"/>
                </a:spcBef>
                <a:spcAft>
                  <a:spcPct val="0"/>
                </a:spcAft>
                <a:defRPr/>
              </a:pPr>
              <a:endParaRPr lang="en-US" sz="3400" kern="0" dirty="0" smtClean="0">
                <a:solidFill>
                  <a:srgbClr val="FFFFFF"/>
                </a:solidFill>
                <a:latin typeface="Segoe UI Light"/>
              </a:endParaRPr>
            </a:p>
          </p:txBody>
        </p:sp>
        <p:sp>
          <p:nvSpPr>
            <p:cNvPr id="19" name="Rectangle 18"/>
            <p:cNvSpPr/>
            <p:nvPr/>
          </p:nvSpPr>
          <p:spPr bwMode="auto">
            <a:xfrm>
              <a:off x="6131600" y="1686411"/>
              <a:ext cx="2688295" cy="1472987"/>
            </a:xfrm>
            <a:prstGeom prst="rect">
              <a:avLst/>
            </a:prstGeom>
            <a:solidFill>
              <a:srgbClr val="DC3C00"/>
            </a:solidFill>
            <a:ln w="10795" cap="flat" cmpd="sng" algn="ctr">
              <a:noFill/>
              <a:prstDash val="solid"/>
              <a:headEnd type="none" w="med" len="med"/>
              <a:tailEnd type="none" w="med" len="med"/>
            </a:ln>
            <a:effectLst/>
          </p:spPr>
          <p:txBody>
            <a:bodyPr vert="horz" wrap="square" lIns="143430" tIns="89640" rIns="143430" bIns="89640" numCol="1" rtlCol="0" anchor="t" anchorCtr="0" compatLnSpc="1">
              <a:prstTxWarp prst="textNoShape">
                <a:avLst/>
              </a:prstTxWarp>
            </a:bodyPr>
            <a:lstStyle/>
            <a:p>
              <a:pPr defTabSz="672322" fontAlgn="base">
                <a:spcBef>
                  <a:spcPct val="0"/>
                </a:spcBef>
                <a:spcAft>
                  <a:spcPct val="0"/>
                </a:spcAft>
                <a:defRPr/>
              </a:pPr>
              <a:endParaRPr lang="en-US" sz="3400" kern="0" dirty="0" smtClean="0">
                <a:solidFill>
                  <a:srgbClr val="FFFFFF"/>
                </a:solidFill>
                <a:latin typeface="Segoe UI Light"/>
              </a:endParaRPr>
            </a:p>
          </p:txBody>
        </p:sp>
        <p:sp>
          <p:nvSpPr>
            <p:cNvPr id="22" name="Rectangle 21"/>
            <p:cNvSpPr/>
            <p:nvPr/>
          </p:nvSpPr>
          <p:spPr bwMode="auto">
            <a:xfrm>
              <a:off x="8891323" y="1686411"/>
              <a:ext cx="2688295" cy="1472988"/>
            </a:xfrm>
            <a:prstGeom prst="rect">
              <a:avLst/>
            </a:prstGeom>
            <a:solidFill>
              <a:srgbClr val="004C43"/>
            </a:solidFill>
            <a:ln w="10795" cap="flat" cmpd="sng" algn="ctr">
              <a:noFill/>
              <a:prstDash val="solid"/>
              <a:headEnd type="none" w="med" len="med"/>
              <a:tailEnd type="none" w="med" len="med"/>
            </a:ln>
            <a:effectLst/>
          </p:spPr>
          <p:txBody>
            <a:bodyPr vert="horz" wrap="square" lIns="143430" tIns="89640" rIns="143430" bIns="89640" numCol="1" rtlCol="0" anchor="t" anchorCtr="0" compatLnSpc="1">
              <a:prstTxWarp prst="textNoShape">
                <a:avLst/>
              </a:prstTxWarp>
            </a:bodyPr>
            <a:lstStyle/>
            <a:p>
              <a:pPr defTabSz="672322" fontAlgn="base">
                <a:spcBef>
                  <a:spcPct val="0"/>
                </a:spcBef>
                <a:spcAft>
                  <a:spcPct val="0"/>
                </a:spcAft>
                <a:defRPr/>
              </a:pPr>
              <a:endParaRPr lang="en-US" sz="3400" kern="0" dirty="0">
                <a:solidFill>
                  <a:srgbClr val="FFFFFF"/>
                </a:solidFill>
                <a:latin typeface="Segoe UI Light"/>
              </a:endParaRPr>
            </a:p>
          </p:txBody>
        </p:sp>
      </p:grpSp>
    </p:spTree>
    <p:extLst>
      <p:ext uri="{BB962C8B-B14F-4D97-AF65-F5344CB8AC3E}">
        <p14:creationId xmlns:p14="http://schemas.microsoft.com/office/powerpoint/2010/main" val="3263402675"/>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66529"/>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3354940"/>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userDrawn="1">
  <p:cSld name="3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61" indent="0">
              <a:buNone/>
              <a:defRPr sz="1999">
                <a:gradFill>
                  <a:gsLst>
                    <a:gs pos="100000">
                      <a:schemeClr val="bg2"/>
                    </a:gs>
                    <a:gs pos="0">
                      <a:schemeClr val="bg2"/>
                    </a:gs>
                  </a:gsLst>
                  <a:lin ang="5400000" scaled="0"/>
                </a:gradFill>
              </a:defRPr>
            </a:lvl3pPr>
            <a:lvl4pPr marL="456976" indent="0">
              <a:buNone/>
              <a:defRPr sz="1999">
                <a:gradFill>
                  <a:gsLst>
                    <a:gs pos="100000">
                      <a:schemeClr val="bg2"/>
                    </a:gs>
                    <a:gs pos="0">
                      <a:schemeClr val="bg2"/>
                    </a:gs>
                  </a:gsLst>
                  <a:lin ang="5400000" scaled="0"/>
                </a:gradFill>
              </a:defRPr>
            </a:lvl4pPr>
            <a:lvl5pPr marL="693397"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8363741"/>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userDrawn="1">
  <p:cSld name="1_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6"/>
            <a:ext cx="11151917" cy="1218795"/>
          </a:xfrm>
        </p:spPr>
        <p:txBody>
          <a:bodyPr anchor="b" anchorCtr="0"/>
          <a:lstStyle>
            <a:lvl1pPr>
              <a:defRPr sz="8795"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7568" y="6199263"/>
            <a:ext cx="1517264" cy="399979"/>
          </a:xfrm>
          <a:prstGeom prst="rect">
            <a:avLst/>
          </a:prstGeom>
        </p:spPr>
      </p:pic>
    </p:spTree>
    <p:extLst>
      <p:ext uri="{BB962C8B-B14F-4D97-AF65-F5344CB8AC3E}">
        <p14:creationId xmlns:p14="http://schemas.microsoft.com/office/powerpoint/2010/main" val="969234505"/>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8"/>
            <a:endParaRPr lang="en-US">
              <a:solidFill>
                <a:srgbClr val="E4DED8"/>
              </a:solidFill>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smtClean="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smtClean="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algn="ctr" defTabSz="914228"/>
              <a:endParaRPr lang="en-US">
                <a:solidFill>
                  <a:srgbClr val="E4DED8"/>
                </a:solidFill>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kern="0" dirty="0">
                  <a:solidFill>
                    <a:srgbClr val="FBFBFB"/>
                  </a:solidFill>
                </a:rPr>
                <a:t>MICROSOFT 2015</a:t>
              </a:r>
            </a:p>
          </p:txBody>
        </p:sp>
      </p:grpSp>
    </p:spTree>
    <p:extLst>
      <p:ext uri="{BB962C8B-B14F-4D97-AF65-F5344CB8AC3E}">
        <p14:creationId xmlns:p14="http://schemas.microsoft.com/office/powerpoint/2010/main" val="200674657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023107720"/>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smtClean="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smtClean="0"/>
              <a:t>&lt;NAME&gt;</a:t>
            </a:r>
          </a:p>
        </p:txBody>
      </p:sp>
    </p:spTree>
    <p:extLst>
      <p:ext uri="{BB962C8B-B14F-4D97-AF65-F5344CB8AC3E}">
        <p14:creationId xmlns:p14="http://schemas.microsoft.com/office/powerpoint/2010/main" val="3367520925"/>
      </p:ext>
    </p:extLst>
  </p:cSld>
  <p:clrMapOvr>
    <a:masterClrMapping/>
  </p:clrMapOvr>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smtClean="0"/>
              <a:t>&lt;Section title&gt;</a:t>
            </a:r>
          </a:p>
        </p:txBody>
      </p:sp>
    </p:spTree>
    <p:extLst>
      <p:ext uri="{BB962C8B-B14F-4D97-AF65-F5344CB8AC3E}">
        <p14:creationId xmlns:p14="http://schemas.microsoft.com/office/powerpoint/2010/main" val="1827629577"/>
      </p:ext>
    </p:extLst>
  </p:cSld>
  <p:clrMapOvr>
    <a:masterClrMapping/>
  </p:clrMapOvr>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smtClean="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smtClean="0"/>
              <a:t>&lt;NAME&gt;</a:t>
            </a:r>
          </a:p>
        </p:txBody>
      </p:sp>
    </p:spTree>
    <p:extLst>
      <p:ext uri="{BB962C8B-B14F-4D97-AF65-F5344CB8AC3E}">
        <p14:creationId xmlns:p14="http://schemas.microsoft.com/office/powerpoint/2010/main" val="2454039423"/>
      </p:ext>
    </p:extLst>
  </p:cSld>
  <p:clrMapOvr>
    <a:masterClrMapping/>
  </p:clrMapOvr>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213157"/>
      </p:ext>
    </p:extLst>
  </p:cSld>
  <p:clrMapOvr>
    <a:masterClrMapping/>
  </p:clrMapOvr>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81359"/>
      </p:ext>
    </p:extLst>
  </p:cSld>
  <p:clrMapOvr>
    <a:masterClrMapping/>
  </p:clrMapOvr>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619226"/>
      </p:ext>
    </p:extLst>
  </p:cSld>
  <p:clrMapOvr>
    <a:masterClrMapping/>
  </p:clrMapOvr>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19344" y="4962179"/>
            <a:ext cx="8901404" cy="1754326"/>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s-ES" sz="5400" baseline="0" noProof="0" dirty="0"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21291584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type="blank">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1575455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37352991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33433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013635194"/>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35519938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6988" y="4873974"/>
            <a:ext cx="4363274" cy="2046779"/>
          </a:xfrm>
          <a:prstGeom prst="rect">
            <a:avLst/>
          </a:prstGeom>
        </p:spPr>
      </p:pic>
    </p:spTree>
    <p:extLst>
      <p:ext uri="{BB962C8B-B14F-4D97-AF65-F5344CB8AC3E}">
        <p14:creationId xmlns:p14="http://schemas.microsoft.com/office/powerpoint/2010/main" val="994756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228118666"/>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0"/>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pPr marL="0" marR="0" lvl="0" indent="0" algn="l" defTabSz="914188"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3220843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3783181"/>
      </p:ext>
    </p:extLst>
  </p:cSld>
  <p:clrMapOvr>
    <a:masterClrMapping/>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97073318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09358811"/>
      </p:ext>
    </p:extLst>
  </p:cSld>
  <p:clrMapOvr>
    <a:masterClrMapping/>
  </p:clrMapOvr>
  <p:transition>
    <p:fade/>
  </p:transition>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021414507"/>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844773385"/>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5" y="1447800"/>
            <a:ext cx="5396366" cy="2351413"/>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0"/>
            <a:ext cx="5396366" cy="2762808"/>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044" marR="0" lvl="1"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044" marR="0" lvl="2"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044" marR="0" lvl="3"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044" marR="0" lvl="4"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8749923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600313280"/>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3509660" y="1671271"/>
            <a:ext cx="816627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2130380133"/>
      </p:ext>
    </p:extLst>
  </p:cSld>
  <p:clrMapOvr>
    <a:masterClrMapping/>
  </p:clrMapOvr>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2383823884"/>
      </p:ext>
    </p:extLst>
  </p:cSld>
  <p:clrMapOvr>
    <a:masterClrMapping/>
  </p:clrMapOvr>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1657905374"/>
      </p:ext>
    </p:extLst>
  </p:cSld>
  <p:clrMapOvr>
    <a:masterClrMapping/>
  </p:clrMapOvr>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1623777835"/>
      </p:ext>
    </p:extLst>
  </p:cSld>
  <p:clrMapOvr>
    <a:masterClrMapping/>
  </p:clrMapOvr>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626710094"/>
      </p:ext>
    </p:extLst>
  </p:cSld>
  <p:clrMapOvr>
    <a:masterClrMapping/>
  </p:clrMapOvr>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4204168947"/>
      </p:ext>
    </p:extLst>
  </p:cSld>
  <p:clrMapOvr>
    <a:masterClrMapping/>
  </p:clrMapOvr>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3396437"/>
      </p:ext>
    </p:extLst>
  </p:cSld>
  <p:clrMapOvr>
    <a:masterClrMapping/>
  </p:clrMapOvr>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5" y="1358054"/>
            <a:ext cx="11155093" cy="2863073"/>
          </a:xfrm>
          <a:prstGeom prst="rect">
            <a:avLst/>
          </a:prstGeom>
        </p:spPr>
        <p:txBody>
          <a:bodyPr>
            <a:normAutofit/>
          </a:bodyPr>
          <a:lstStyle>
            <a:lvl1pPr marL="0" indent="0">
              <a:lnSpc>
                <a:spcPct val="90000"/>
              </a:lnSpc>
              <a:buNone/>
              <a:defRPr sz="6398">
                <a:gradFill>
                  <a:gsLst>
                    <a:gs pos="100000">
                      <a:schemeClr val="tx2"/>
                    </a:gs>
                    <a:gs pos="0">
                      <a:schemeClr val="tx2"/>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2706125515"/>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5" y="1358054"/>
            <a:ext cx="11155093"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10464464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54698716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113013006"/>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94320"/>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0"/>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7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35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09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7380377"/>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34" indent="-34283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9"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25"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81"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37"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242125233"/>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16988" y="4873974"/>
            <a:ext cx="4363274" cy="2046779"/>
          </a:xfrm>
          <a:prstGeom prst="rect">
            <a:avLst/>
          </a:prstGeom>
        </p:spPr>
      </p:pic>
    </p:spTree>
    <p:extLst>
      <p:ext uri="{BB962C8B-B14F-4D97-AF65-F5344CB8AC3E}">
        <p14:creationId xmlns:p14="http://schemas.microsoft.com/office/powerpoint/2010/main" val="581849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3268971343"/>
      </p:ext>
    </p:extLst>
  </p:cSld>
  <p:clrMapOvr>
    <a:masterClrMapping/>
  </p:clrMapOvr>
  <p:transition>
    <p:fade/>
  </p:transition>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0"/>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pPr marL="0" marR="0" lvl="0" indent="0" algn="l" defTabSz="914188"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16774814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13351324"/>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739273699"/>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1050262324"/>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234620662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608041937"/>
      </p:ext>
    </p:extLst>
  </p:cSld>
  <p:clrMapOvr>
    <a:masterClrMapping/>
  </p:clrMapOvr>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57900238"/>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5" y="1447800"/>
            <a:ext cx="5396366" cy="2351413"/>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0"/>
            <a:ext cx="5396366" cy="2762808"/>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044" marR="0" lvl="1"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044" marR="0" lvl="2"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044" marR="0" lvl="3"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044" marR="0" lvl="4"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2482912120"/>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3509660" y="1671271"/>
            <a:ext cx="816627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1228392724"/>
      </p:ext>
    </p:extLst>
  </p:cSld>
  <p:clrMapOvr>
    <a:masterClrMapping/>
  </p:clrMapOvr>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1875492166"/>
      </p:ext>
    </p:extLst>
  </p:cSld>
  <p:clrMapOvr>
    <a:masterClrMapping/>
  </p:clrMapOvr>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2120310268"/>
      </p:ext>
    </p:extLst>
  </p:cSld>
  <p:clrMapOvr>
    <a:masterClrMapping/>
  </p:clrMapOvr>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910614298"/>
      </p:ext>
    </p:extLst>
  </p:cSld>
  <p:clrMapOvr>
    <a:masterClrMapping/>
  </p:clrMapOvr>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884778219"/>
      </p:ext>
    </p:extLst>
  </p:cSld>
  <p:clrMapOvr>
    <a:masterClrMapping/>
  </p:clrMapOvr>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080401051"/>
      </p:ext>
    </p:extLst>
  </p:cSld>
  <p:clrMapOvr>
    <a:masterClrMapping/>
  </p:clrMapOvr>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3167896785"/>
      </p:ext>
    </p:extLst>
  </p:cSld>
  <p:clrMapOvr>
    <a:masterClrMapping/>
  </p:clrMapOvr>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5" y="1358054"/>
            <a:ext cx="11155093" cy="2863073"/>
          </a:xfrm>
          <a:prstGeom prst="rect">
            <a:avLst/>
          </a:prstGeom>
        </p:spPr>
        <p:txBody>
          <a:bodyPr>
            <a:normAutofit/>
          </a:bodyPr>
          <a:lstStyle>
            <a:lvl1pPr marL="0" indent="0">
              <a:lnSpc>
                <a:spcPct val="90000"/>
              </a:lnSpc>
              <a:buNone/>
              <a:defRPr sz="6398">
                <a:gradFill>
                  <a:gsLst>
                    <a:gs pos="100000">
                      <a:schemeClr val="tx2"/>
                    </a:gs>
                    <a:gs pos="0">
                      <a:schemeClr val="tx2"/>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31554130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01338738"/>
      </p:ext>
    </p:extLst>
  </p:cSld>
  <p:clrMapOvr>
    <a:masterClrMapping/>
  </p:clrMapOvr>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5" y="1358054"/>
            <a:ext cx="11155093"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2074659780"/>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7"/>
            <a:fld id="{727B4C2D-45E2-4621-8491-2995EB46A674}" type="slidenum">
              <a:rPr lang="en-US" smtClean="0">
                <a:gradFill>
                  <a:gsLst>
                    <a:gs pos="100000">
                      <a:srgbClr val="797A7D"/>
                    </a:gs>
                    <a:gs pos="0">
                      <a:srgbClr val="797A7D"/>
                    </a:gs>
                  </a:gsLst>
                  <a:lin ang="5400000" scaled="0"/>
                </a:gradFill>
              </a:rPr>
              <a:pPr defTabSz="914367"/>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2006085976"/>
      </p:ext>
    </p:extLst>
  </p:cSld>
  <p:clrMapOvr>
    <a:masterClrMapping/>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594269"/>
      </p:ext>
    </p:extLst>
  </p:cSld>
  <p:clrMapOvr>
    <a:masterClrMapping/>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0"/>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7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35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09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4219232"/>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34" indent="-34283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9"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25"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81"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37"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704667423"/>
      </p:ext>
    </p:extLst>
  </p:cSld>
  <p:clrMapOvr>
    <a:masterClrMapping/>
  </p:clrMapOvr>
  <p:transition>
    <p:fade/>
  </p:transition>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51575" y="5033095"/>
            <a:ext cx="5433644" cy="1881715"/>
          </a:xfrm>
          <a:prstGeom prst="rect">
            <a:avLst/>
          </a:prstGeom>
        </p:spPr>
      </p:pic>
    </p:spTree>
    <p:extLst>
      <p:ext uri="{BB962C8B-B14F-4D97-AF65-F5344CB8AC3E}">
        <p14:creationId xmlns:p14="http://schemas.microsoft.com/office/powerpoint/2010/main" val="1848862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1714362027"/>
      </p:ext>
    </p:extLst>
  </p:cSld>
  <p:clrMapOvr>
    <a:masterClrMapping/>
  </p:clrMapOvr>
  <p:transition>
    <p:fade/>
  </p:transition>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0"/>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pPr marL="0" marR="0" lvl="0" indent="0" algn="l" defTabSz="914188"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598" spc="-150"/>
            </a:lvl1pPr>
          </a:lstStyle>
          <a:p>
            <a:pPr lvl="0"/>
            <a:r>
              <a:rPr lang="en-US" smtClean="0"/>
              <a:t>Click to edit Master text styles</a:t>
            </a:r>
          </a:p>
        </p:txBody>
      </p:sp>
    </p:spTree>
    <p:extLst>
      <p:ext uri="{BB962C8B-B14F-4D97-AF65-F5344CB8AC3E}">
        <p14:creationId xmlns:p14="http://schemas.microsoft.com/office/powerpoint/2010/main" val="447638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30" indent="0">
              <a:buNone/>
              <a:defRPr sz="2000">
                <a:gradFill>
                  <a:gsLst>
                    <a:gs pos="100000">
                      <a:schemeClr val="bg2"/>
                    </a:gs>
                    <a:gs pos="6000">
                      <a:schemeClr val="bg2"/>
                    </a:gs>
                  </a:gsLst>
                  <a:lin ang="5400000" scaled="0"/>
                </a:gradFill>
              </a:defRPr>
            </a:lvl3pPr>
            <a:lvl4pPr marL="457112" indent="0">
              <a:buNone/>
              <a:defRPr sz="2000">
                <a:gradFill>
                  <a:gsLst>
                    <a:gs pos="100000">
                      <a:schemeClr val="bg2"/>
                    </a:gs>
                    <a:gs pos="6000">
                      <a:schemeClr val="bg2"/>
                    </a:gs>
                  </a:gsLst>
                  <a:lin ang="5400000" scaled="0"/>
                </a:gradFill>
              </a:defRPr>
            </a:lvl4pPr>
            <a:lvl5pPr marL="693604"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2129930612"/>
      </p:ext>
    </p:extLst>
  </p:cSld>
  <p:clrMapOvr>
    <a:masterClrMapping/>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0827" y="6100347"/>
            <a:ext cx="2165148" cy="749808"/>
          </a:xfrm>
          <a:prstGeom prst="rect">
            <a:avLst/>
          </a:prstGeom>
        </p:spPr>
      </p:pic>
    </p:spTree>
    <p:extLst>
      <p:ext uri="{BB962C8B-B14F-4D97-AF65-F5344CB8AC3E}">
        <p14:creationId xmlns:p14="http://schemas.microsoft.com/office/powerpoint/2010/main" val="34938368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Segoe UI Light"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1945220135"/>
      </p:ext>
    </p:extLst>
  </p:cSld>
  <p:clrMapOvr>
    <a:masterClrMapping/>
  </p:clrMapOvr>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163641547"/>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18" indent="0">
              <a:buNone/>
              <a:defRPr sz="2000"/>
            </a:lvl3pPr>
            <a:lvl4pPr marL="457112" indent="0">
              <a:buNone/>
              <a:defRPr sz="2000"/>
            </a:lvl4pPr>
            <a:lvl5pPr marL="693604"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480596951"/>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1"/>
            <a:ext cx="5396366"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18" indent="0">
              <a:buNone/>
              <a:defRPr sz="2000">
                <a:gradFill>
                  <a:gsLst>
                    <a:gs pos="1000">
                      <a:schemeClr val="bg2"/>
                    </a:gs>
                    <a:gs pos="98000">
                      <a:schemeClr val="bg2"/>
                    </a:gs>
                  </a:gsLst>
                  <a:lin ang="5400000" scaled="0"/>
                </a:gradFill>
              </a:defRPr>
            </a:lvl3pPr>
            <a:lvl4pPr marL="457112" indent="0">
              <a:buNone/>
              <a:defRPr sz="2000">
                <a:gradFill>
                  <a:gsLst>
                    <a:gs pos="1000">
                      <a:schemeClr val="bg2"/>
                    </a:gs>
                    <a:gs pos="98000">
                      <a:schemeClr val="bg2"/>
                    </a:gs>
                  </a:gsLst>
                  <a:lin ang="5400000" scaled="0"/>
                </a:gradFill>
              </a:defRPr>
            </a:lvl4pPr>
            <a:lvl5pPr marL="693604"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1"/>
            <a:ext cx="5396366"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18"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28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256" marR="0" indent="0" algn="l" defTabSz="914188"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88"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2854389281"/>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5" y="1447800"/>
            <a:ext cx="5396366" cy="2351413"/>
          </a:xfrm>
        </p:spPr>
        <p:txBody>
          <a:bodyPr>
            <a:spAutoFit/>
          </a:bodyPr>
          <a:lstStyle>
            <a:lvl1pPr marL="292044" indent="-292044">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600" indent="-228556">
              <a:defRPr sz="2000"/>
            </a:lvl2pPr>
            <a:lvl3pPr marL="685668" indent="-165068">
              <a:tabLst/>
              <a:defRPr sz="2000"/>
            </a:lvl3pPr>
            <a:lvl4pPr marL="863435" indent="-177766">
              <a:defRPr/>
            </a:lvl4pPr>
            <a:lvl5pPr marL="1028502" indent="-16506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0"/>
            <a:ext cx="5396366" cy="2762808"/>
          </a:xfrm>
        </p:spPr>
        <p:txBody>
          <a:bodyPr>
            <a:spAutoFit/>
          </a:bodyPr>
          <a:lstStyle>
            <a:lvl1pPr marL="339660" indent="-339660">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4879" indent="-342834">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435" indent="-342834">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502" indent="-342834">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268" indent="-342834">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44" marR="0" lvl="0"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044" marR="0" lvl="1"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044" marR="0" lvl="2"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044" marR="0" lvl="3"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044" marR="0" lvl="4" indent="-292044" algn="l" defTabSz="91418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942938004"/>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832760236"/>
      </p:ext>
    </p:extLst>
  </p:cSld>
  <p:clrMapOvr>
    <a:masterClrMapping/>
  </p:clrMapOvr>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4223189122"/>
      </p:ext>
    </p:extLst>
  </p:cSld>
  <p:clrMapOvr>
    <a:masterClrMapping/>
  </p:clrMapOvr>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92520022"/>
      </p:ext>
    </p:extLst>
  </p:cSld>
  <p:clrMapOvr>
    <a:masterClrMapping/>
  </p:clrMapOvr>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0"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965939472"/>
      </p:ext>
    </p:extLst>
  </p:cSld>
  <p:clrMapOvr>
    <a:masterClrMapping/>
  </p:clrMapOvr>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068659198"/>
      </p:ext>
    </p:extLst>
  </p:cSld>
  <p:clrMapOvr>
    <a:masterClrMapping/>
  </p:clrMapOvr>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118110611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Segoe UI Light"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922459709"/>
      </p:ext>
    </p:extLst>
  </p:cSld>
  <p:clrMapOvr>
    <a:masterClrMapping/>
  </p:clrMapOvr>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5" y="1358054"/>
            <a:ext cx="11155093"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5"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3153241734"/>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2916" y="6021143"/>
            <a:ext cx="1763729" cy="813816"/>
          </a:xfrm>
          <a:prstGeom prst="rect">
            <a:avLst/>
          </a:prstGeom>
        </p:spPr>
      </p:pic>
    </p:spTree>
    <p:extLst>
      <p:ext uri="{BB962C8B-B14F-4D97-AF65-F5344CB8AC3E}">
        <p14:creationId xmlns:p14="http://schemas.microsoft.com/office/powerpoint/2010/main" val="1607487271"/>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211886"/>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0"/>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97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35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09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4671319"/>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34" indent="-34283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29"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25" indent="-2856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81"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37" indent="-2285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69443659"/>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a:prstGeom prst="rect">
            <a:avLst/>
          </a:prstGeom>
        </p:spPr>
        <p:txBody>
          <a:bodyPr anchor="b" anchorCtr="0"/>
          <a:lstStyle>
            <a:lvl1pPr>
              <a:defRPr sz="8798"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289510088"/>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defTabSz="914188"/>
            <a:endParaRPr lang="en-US">
              <a:solidFill>
                <a:srgbClr val="000000"/>
              </a:solidFill>
            </a:endParaRPr>
          </a:p>
        </p:txBody>
      </p:sp>
      <p:sp>
        <p:nvSpPr>
          <p:cNvPr id="5" name="Footer Placeholder 4"/>
          <p:cNvSpPr>
            <a:spLocks noGrp="1"/>
          </p:cNvSpPr>
          <p:nvPr>
            <p:ph type="ftr" sz="quarter" idx="11"/>
          </p:nvPr>
        </p:nvSpPr>
        <p:spPr>
          <a:xfrm>
            <a:off x="4165600" y="6356352"/>
            <a:ext cx="3860801" cy="365125"/>
          </a:xfrm>
          <a:prstGeom prst="rect">
            <a:avLst/>
          </a:prstGeom>
        </p:spPr>
        <p:txBody>
          <a:bodyPr/>
          <a:lstStyle/>
          <a:p>
            <a:pPr defTabSz="914188"/>
            <a:endParaRPr lang="en-US">
              <a:solidFill>
                <a:srgbClr val="000000"/>
              </a:solidFill>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pPr defTabSz="914188"/>
            <a:fld id="{A8CFA2B5-E23D-4F66-A687-002AB82298E6}" type="slidenum">
              <a:rPr lang="en-US" smtClean="0">
                <a:solidFill>
                  <a:srgbClr val="000000"/>
                </a:solidFill>
              </a:rPr>
              <a:pPr defTabSz="914188"/>
              <a:t>‹Nº›</a:t>
            </a:fld>
            <a:endParaRPr lang="en-US">
              <a:solidFill>
                <a:srgbClr val="000000"/>
              </a:solidFill>
            </a:endParaRPr>
          </a:p>
        </p:txBody>
      </p:sp>
    </p:spTree>
    <p:extLst>
      <p:ext uri="{BB962C8B-B14F-4D97-AF65-F5344CB8AC3E}">
        <p14:creationId xmlns:p14="http://schemas.microsoft.com/office/powerpoint/2010/main" val="163020757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cSld name="Q&amp;A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661481" y="6322757"/>
            <a:ext cx="4378794" cy="364224"/>
          </a:xfrm>
          <a:prstGeom prst="rect">
            <a:avLst/>
          </a:prstGeom>
        </p:spPr>
        <p:txBody>
          <a:bodyPr/>
          <a:lstStyle/>
          <a:p>
            <a:pPr defTabSz="914188"/>
            <a:endParaRPr lang="en-US" dirty="0">
              <a:solidFill>
                <a:srgbClr val="68217A"/>
              </a:solidFill>
            </a:endParaRPr>
          </a:p>
        </p:txBody>
      </p:sp>
      <p:sp>
        <p:nvSpPr>
          <p:cNvPr id="4" name="Slide Number Placeholder 3"/>
          <p:cNvSpPr>
            <a:spLocks noGrp="1"/>
          </p:cNvSpPr>
          <p:nvPr>
            <p:ph type="sldNum" sz="quarter" idx="11"/>
          </p:nvPr>
        </p:nvSpPr>
        <p:spPr>
          <a:xfrm>
            <a:off x="310437" y="6322757"/>
            <a:ext cx="349196" cy="364224"/>
          </a:xfrm>
          <a:prstGeom prst="rect">
            <a:avLst/>
          </a:prstGeom>
        </p:spPr>
        <p:txBody>
          <a:bodyPr/>
          <a:lstStyle/>
          <a:p>
            <a:pPr defTabSz="914188"/>
            <a:fld id="{894E8EF0-91FF-4791-8529-F57CE0475C15}" type="slidenum">
              <a:rPr lang="en-US" smtClean="0">
                <a:solidFill>
                  <a:srgbClr val="68217A"/>
                </a:solidFill>
              </a:rPr>
              <a:pPr defTabSz="914188"/>
              <a:t>‹Nº›</a:t>
            </a:fld>
            <a:endParaRPr lang="en-US" dirty="0">
              <a:solidFill>
                <a:srgbClr val="68217A"/>
              </a:solidFill>
            </a:endParaRPr>
          </a:p>
        </p:txBody>
      </p:sp>
      <p:sp>
        <p:nvSpPr>
          <p:cNvPr id="6" name="Text Placeholder 6"/>
          <p:cNvSpPr>
            <a:spLocks noGrp="1"/>
          </p:cNvSpPr>
          <p:nvPr>
            <p:ph type="body" sz="quarter" idx="12"/>
          </p:nvPr>
        </p:nvSpPr>
        <p:spPr>
          <a:xfrm>
            <a:off x="270796" y="2115303"/>
            <a:ext cx="5376992" cy="2004250"/>
          </a:xfrm>
        </p:spPr>
        <p:txBody>
          <a:bodyPr/>
          <a:lstStyle>
            <a:lvl1pPr marL="0" indent="0">
              <a:lnSpc>
                <a:spcPts val="2744"/>
              </a:lnSpc>
              <a:spcBef>
                <a:spcPts val="1175"/>
              </a:spcBef>
              <a:buNone/>
              <a:tabLst/>
              <a:defRPr sz="2352" b="1">
                <a:solidFill>
                  <a:schemeClr val="accent2"/>
                </a:solidFill>
                <a:latin typeface="Segoe UI Semibold" pitchFamily="34" charset="0"/>
              </a:defRPr>
            </a:lvl1pPr>
            <a:lvl2pPr marL="0" indent="0">
              <a:lnSpc>
                <a:spcPts val="2156"/>
              </a:lnSpc>
              <a:spcBef>
                <a:spcPts val="1175"/>
              </a:spcBef>
              <a:spcAft>
                <a:spcPts val="588"/>
              </a:spcAft>
              <a:buNone/>
              <a:defRPr sz="1764">
                <a:latin typeface="+mn-lt"/>
              </a:defRPr>
            </a:lvl2pPr>
            <a:lvl3pPr marL="166451" indent="-166451">
              <a:lnSpc>
                <a:spcPts val="2058"/>
              </a:lnSpc>
              <a:spcBef>
                <a:spcPts val="0"/>
              </a:spcBef>
              <a:spcAft>
                <a:spcPts val="588"/>
              </a:spcAft>
              <a:buSzPct val="70000"/>
              <a:buFont typeface="Wingdings 3" pitchFamily="18" charset="2"/>
              <a:buChar char="}"/>
              <a:defRPr sz="1567"/>
            </a:lvl3pPr>
            <a:lvl4pPr marL="166451" indent="-166451">
              <a:lnSpc>
                <a:spcPts val="2058"/>
              </a:lnSpc>
              <a:spcBef>
                <a:spcPts val="0"/>
              </a:spcBef>
              <a:spcAft>
                <a:spcPts val="588"/>
              </a:spcAft>
              <a:buSzPct val="70000"/>
              <a:buFont typeface="Wingdings 3" pitchFamily="18" charset="2"/>
              <a:buChar char="}"/>
              <a:defRPr sz="1567"/>
            </a:lvl4pPr>
            <a:lvl5pPr marL="166451" indent="-166451">
              <a:lnSpc>
                <a:spcPts val="2058"/>
              </a:lnSpc>
              <a:spcBef>
                <a:spcPts val="0"/>
              </a:spcBef>
              <a:spcAft>
                <a:spcPts val="588"/>
              </a:spcAft>
              <a:buSzPct val="70000"/>
              <a:buFont typeface="Wingdings 3" pitchFamily="18" charset="2"/>
              <a:buChar char="}"/>
              <a:defRPr sz="15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Placeholder 6"/>
          <p:cNvSpPr>
            <a:spLocks noGrp="1"/>
          </p:cNvSpPr>
          <p:nvPr>
            <p:ph type="body" sz="quarter" idx="13"/>
          </p:nvPr>
        </p:nvSpPr>
        <p:spPr>
          <a:xfrm>
            <a:off x="6206939" y="2115303"/>
            <a:ext cx="5376992" cy="2004250"/>
          </a:xfrm>
        </p:spPr>
        <p:txBody>
          <a:bodyPr/>
          <a:lstStyle>
            <a:lvl1pPr marL="0" indent="0">
              <a:lnSpc>
                <a:spcPts val="2744"/>
              </a:lnSpc>
              <a:spcBef>
                <a:spcPts val="1175"/>
              </a:spcBef>
              <a:buNone/>
              <a:tabLst/>
              <a:defRPr sz="2352" b="1">
                <a:solidFill>
                  <a:schemeClr val="accent2"/>
                </a:solidFill>
                <a:latin typeface="Segoe UI Semibold" pitchFamily="34" charset="0"/>
              </a:defRPr>
            </a:lvl1pPr>
            <a:lvl2pPr marL="0" indent="0">
              <a:lnSpc>
                <a:spcPts val="2156"/>
              </a:lnSpc>
              <a:spcBef>
                <a:spcPts val="1175"/>
              </a:spcBef>
              <a:spcAft>
                <a:spcPts val="588"/>
              </a:spcAft>
              <a:buNone/>
              <a:defRPr sz="1764">
                <a:latin typeface="+mn-lt"/>
              </a:defRPr>
            </a:lvl2pPr>
            <a:lvl3pPr marL="166451" indent="-166451">
              <a:lnSpc>
                <a:spcPts val="2058"/>
              </a:lnSpc>
              <a:spcBef>
                <a:spcPts val="0"/>
              </a:spcBef>
              <a:spcAft>
                <a:spcPts val="588"/>
              </a:spcAft>
              <a:buSzPct val="70000"/>
              <a:buFont typeface="Wingdings 3" pitchFamily="18" charset="2"/>
              <a:buChar char="}"/>
              <a:defRPr sz="1567"/>
            </a:lvl3pPr>
            <a:lvl4pPr marL="166451" indent="-166451">
              <a:lnSpc>
                <a:spcPts val="2058"/>
              </a:lnSpc>
              <a:spcBef>
                <a:spcPts val="0"/>
              </a:spcBef>
              <a:spcAft>
                <a:spcPts val="588"/>
              </a:spcAft>
              <a:buSzPct val="70000"/>
              <a:buFont typeface="Wingdings 3" pitchFamily="18" charset="2"/>
              <a:buChar char="}"/>
              <a:defRPr sz="1567"/>
            </a:lvl4pPr>
            <a:lvl5pPr marL="166451" indent="-166451">
              <a:lnSpc>
                <a:spcPts val="2058"/>
              </a:lnSpc>
              <a:spcBef>
                <a:spcPts val="0"/>
              </a:spcBef>
              <a:spcAft>
                <a:spcPts val="588"/>
              </a:spcAft>
              <a:buSzPct val="70000"/>
              <a:buFont typeface="Wingdings 3" pitchFamily="18" charset="2"/>
              <a:buChar char="}"/>
              <a:defRPr sz="15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4108559"/>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userDrawn="1">
  <p:cSld name="O 365 1_Title &amp; Content, 2-color, no Bullet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‹Nº›</a:t>
            </a:fld>
            <a:endParaRPr lang="en-US" dirty="0">
              <a:gradFill>
                <a:gsLst>
                  <a:gs pos="100000">
                    <a:srgbClr val="797A7D"/>
                  </a:gs>
                  <a:gs pos="0">
                    <a:srgbClr val="797A7D"/>
                  </a:gs>
                </a:gsLst>
                <a:lin ang="5400000" scaled="0"/>
              </a:gradFill>
            </a:endParaRPr>
          </a:p>
        </p:txBody>
      </p:sp>
      <p:pic>
        <p:nvPicPr>
          <p:cNvPr id="102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040376" y="6196617"/>
            <a:ext cx="194519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5384215"/>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61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169301945"/>
      </p:ext>
    </p:extLst>
  </p:cSld>
  <p:clrMapOvr>
    <a:masterClrMapping/>
  </p:clrMapOvr>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388278"/>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2">
            <a:lumMod val="90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09995" y="133307"/>
            <a:ext cx="600017" cy="1761004"/>
            <a:chOff x="88297" y="81090"/>
            <a:chExt cx="624322" cy="1832076"/>
          </a:xfrm>
        </p:grpSpPr>
        <p:sp>
          <p:nvSpPr>
            <p:cNvPr id="4" name="Rectangle 3"/>
            <p:cNvSpPr/>
            <p:nvPr/>
          </p:nvSpPr>
          <p:spPr bwMode="auto">
            <a:xfrm rot="16200000" flipH="1">
              <a:off x="-66996" y="870396"/>
              <a:ext cx="957901" cy="274637"/>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895922" fontAlgn="base">
                <a:spcBef>
                  <a:spcPct val="0"/>
                </a:spcBef>
                <a:spcAft>
                  <a:spcPct val="0"/>
                </a:spcAft>
              </a:pPr>
              <a:endParaRPr lang="en-US" sz="1921" dirty="0">
                <a:solidFill>
                  <a:srgbClr val="DC3C00"/>
                </a:solidFill>
              </a:endParaRPr>
            </a:p>
          </p:txBody>
        </p:sp>
        <p:sp useBgFill="1">
          <p:nvSpPr>
            <p:cNvPr id="5" name="Rectangle 4"/>
            <p:cNvSpPr/>
            <p:nvPr/>
          </p:nvSpPr>
          <p:spPr bwMode="auto">
            <a:xfrm rot="2700000">
              <a:off x="-71728" y="1328344"/>
              <a:ext cx="744847" cy="4247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895922" fontAlgn="base">
                <a:spcBef>
                  <a:spcPct val="0"/>
                </a:spcBef>
                <a:spcAft>
                  <a:spcPct val="0"/>
                </a:spcAft>
              </a:pPr>
              <a:endParaRPr lang="en-US" sz="1921" dirty="0">
                <a:gradFill>
                  <a:gsLst>
                    <a:gs pos="0">
                      <a:srgbClr val="FFFFFF"/>
                    </a:gs>
                    <a:gs pos="100000">
                      <a:srgbClr val="FFFFFF"/>
                    </a:gs>
                  </a:gsLst>
                  <a:lin ang="5400000" scaled="0"/>
                </a:gradFill>
              </a:endParaRPr>
            </a:p>
          </p:txBody>
        </p:sp>
        <p:sp useBgFill="1">
          <p:nvSpPr>
            <p:cNvPr id="6" name="Rectangle 5"/>
            <p:cNvSpPr/>
            <p:nvPr/>
          </p:nvSpPr>
          <p:spPr bwMode="auto">
            <a:xfrm rot="2700000">
              <a:off x="127796" y="241115"/>
              <a:ext cx="744847" cy="4247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895922" fontAlgn="base">
                <a:spcBef>
                  <a:spcPct val="0"/>
                </a:spcBef>
                <a:spcAft>
                  <a:spcPct val="0"/>
                </a:spcAft>
              </a:pPr>
              <a:endParaRPr lang="en-US" sz="1921" dirty="0">
                <a:gradFill>
                  <a:gsLst>
                    <a:gs pos="0">
                      <a:srgbClr val="FFFFFF"/>
                    </a:gs>
                    <a:gs pos="100000">
                      <a:srgbClr val="FFFFFF"/>
                    </a:gs>
                  </a:gsLst>
                  <a:lin ang="5400000" scaled="0"/>
                </a:gradFill>
              </a:endParaRPr>
            </a:p>
          </p:txBody>
        </p:sp>
      </p:grpSp>
      <p:sp>
        <p:nvSpPr>
          <p:cNvPr id="7" name="Rectangle 6"/>
          <p:cNvSpPr/>
          <p:nvPr userDrawn="1"/>
        </p:nvSpPr>
        <p:spPr bwMode="auto">
          <a:xfrm>
            <a:off x="647730" y="352755"/>
            <a:ext cx="11544271" cy="62647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lnSpc>
                <a:spcPct val="90000"/>
              </a:lnSpc>
              <a:spcBef>
                <a:spcPct val="0"/>
              </a:spcBef>
              <a:spcAft>
                <a:spcPct val="0"/>
              </a:spcAft>
            </a:pPr>
            <a:endParaRPr lang="en-US" sz="1921" dirty="0">
              <a:gradFill>
                <a:gsLst>
                  <a:gs pos="0">
                    <a:srgbClr val="FFFFFF"/>
                  </a:gs>
                  <a:gs pos="100000">
                    <a:srgbClr val="FFFFFF"/>
                  </a:gs>
                </a:gsLst>
                <a:lin ang="5400000" scaled="0"/>
              </a:gradFill>
            </a:endParaRPr>
          </a:p>
        </p:txBody>
      </p:sp>
      <p:sp>
        <p:nvSpPr>
          <p:cNvPr id="8" name="Rectangle 7"/>
          <p:cNvSpPr/>
          <p:nvPr userDrawn="1"/>
        </p:nvSpPr>
        <p:spPr bwMode="auto">
          <a:xfrm>
            <a:off x="389073" y="552562"/>
            <a:ext cx="6812829" cy="67241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3602" tIns="140589" rIns="175736" bIns="140589" numCol="1" rtlCol="0" anchor="t" anchorCtr="0" compatLnSpc="1">
            <a:prstTxWarp prst="textNoShape">
              <a:avLst/>
            </a:prstTxWarp>
            <a:noAutofit/>
          </a:bodyPr>
          <a:lstStyle/>
          <a:p>
            <a:pPr defTabSz="895922" fontAlgn="base">
              <a:lnSpc>
                <a:spcPct val="90000"/>
              </a:lnSpc>
            </a:pPr>
            <a:endParaRPr lang="en-US" sz="2691" spc="-38" dirty="0">
              <a:gradFill>
                <a:gsLst>
                  <a:gs pos="3540">
                    <a:srgbClr val="FFFFFF"/>
                  </a:gs>
                  <a:gs pos="16814">
                    <a:srgbClr val="FFFFFF"/>
                  </a:gs>
                </a:gsLst>
                <a:lin ang="5400000" scaled="0"/>
              </a:gradFill>
              <a:latin typeface="Segoe UI Semilight" panose="020B0402040204020203" pitchFamily="34" charset="0"/>
              <a:cs typeface="Segoe UI Semilight" panose="020B0402040204020203" pitchFamily="34" charset="0"/>
            </a:endParaRPr>
          </a:p>
        </p:txBody>
      </p:sp>
      <p:sp useBgFill="1">
        <p:nvSpPr>
          <p:cNvPr id="9" name="Rectangle 8"/>
          <p:cNvSpPr/>
          <p:nvPr userDrawn="1"/>
        </p:nvSpPr>
        <p:spPr bwMode="auto">
          <a:xfrm>
            <a:off x="-24340" y="555303"/>
            <a:ext cx="413415" cy="6696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 Placeholder 18"/>
          <p:cNvSpPr>
            <a:spLocks noGrp="1"/>
          </p:cNvSpPr>
          <p:nvPr>
            <p:ph type="body" sz="quarter" idx="10" hasCustomPrompt="1"/>
          </p:nvPr>
        </p:nvSpPr>
        <p:spPr>
          <a:xfrm>
            <a:off x="404856" y="612603"/>
            <a:ext cx="6797046" cy="553810"/>
          </a:xfrm>
        </p:spPr>
        <p:txBody>
          <a:bodyPr/>
          <a:lstStyle>
            <a:lvl1pPr marL="0" indent="0" algn="l" defTabSz="895922" rtl="0" eaLnBrk="1" fontAlgn="base" latinLnBrk="0" hangingPunct="1">
              <a:lnSpc>
                <a:spcPct val="90000"/>
              </a:lnSpc>
              <a:buNone/>
              <a:defRPr lang="en-US" sz="2691" kern="1200" spc="-38" dirty="0" smtClean="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1pPr>
            <a:lvl2pPr marL="0" algn="l" defTabSz="895922" rtl="0" eaLnBrk="1" fontAlgn="base" latinLnBrk="0" hangingPunct="1">
              <a:lnSpc>
                <a:spcPct val="90000"/>
              </a:lnSpc>
              <a:defRPr lang="en-US" sz="2691" kern="1200" spc="-38" dirty="0" smtClean="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2pPr>
            <a:lvl3pPr marL="0" algn="l" defTabSz="895922" rtl="0" eaLnBrk="1" fontAlgn="base" latinLnBrk="0" hangingPunct="1">
              <a:lnSpc>
                <a:spcPct val="90000"/>
              </a:lnSpc>
              <a:defRPr lang="en-US" sz="2691" kern="1200" spc="-38" dirty="0" smtClean="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3pPr>
            <a:lvl4pPr marL="0" algn="l" defTabSz="895922" rtl="0" eaLnBrk="1" fontAlgn="base" latinLnBrk="0" hangingPunct="1">
              <a:lnSpc>
                <a:spcPct val="90000"/>
              </a:lnSpc>
              <a:defRPr lang="en-US" sz="2691" kern="1200" spc="-38" dirty="0" smtClean="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4pPr>
            <a:lvl5pPr marL="0" algn="l" defTabSz="895922" rtl="0" eaLnBrk="1" fontAlgn="base" latinLnBrk="0" hangingPunct="1">
              <a:lnSpc>
                <a:spcPct val="90000"/>
              </a:lnSpc>
              <a:defRPr lang="en-US" sz="2691" kern="1200" spc="-38" dirty="0">
                <a:gradFill>
                  <a:gsLst>
                    <a:gs pos="3540">
                      <a:srgbClr val="FFFFFF"/>
                    </a:gs>
                    <a:gs pos="16814">
                      <a:srgbClr val="FFFFFF"/>
                    </a:gs>
                  </a:gsLst>
                  <a:lin ang="5400000" scaled="0"/>
                </a:gradFill>
                <a:latin typeface="Segoe UI Semilight" panose="020B0402040204020203" pitchFamily="34" charset="0"/>
                <a:ea typeface="+mn-ea"/>
                <a:cs typeface="Segoe UI Semilight" panose="020B0402040204020203"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068110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600" fill="hold"/>
                                        <p:tgtEl>
                                          <p:spTgt spid="7"/>
                                        </p:tgtEl>
                                        <p:attrNameLst>
                                          <p:attrName>ppt_x</p:attrName>
                                        </p:attrNameLst>
                                      </p:cBhvr>
                                      <p:tavLst>
                                        <p:tav tm="0">
                                          <p:val>
                                            <p:strVal val="1+#ppt_w/2"/>
                                          </p:val>
                                        </p:tav>
                                        <p:tav tm="100000">
                                          <p:val>
                                            <p:strVal val="#ppt_x"/>
                                          </p:val>
                                        </p:tav>
                                      </p:tavLst>
                                    </p:anim>
                                    <p:anim calcmode="lin" valueType="num">
                                      <p:cBhvr additive="base">
                                        <p:cTn id="8" dur="60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par>
                                <p:cTn id="12" presetID="22" presetClass="entr" presetSubtype="8" fill="hold" grpId="0" nodeType="withEffect">
                                  <p:stCondLst>
                                    <p:cond delay="80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 presetClass="entr" presetSubtype="0" fill="hold" grpId="1" nodeType="withEffect">
                                  <p:stCondLst>
                                    <p:cond delay="800"/>
                                  </p:stCondLst>
                                  <p:childTnLst>
                                    <p:set>
                                      <p:cBhvr>
                                        <p:cTn id="19" dur="1" fill="hold">
                                          <p:stCondLst>
                                            <p:cond delay="499"/>
                                          </p:stCondLst>
                                        </p:cTn>
                                        <p:tgtEl>
                                          <p:spTgt spid="10"/>
                                        </p:tgtEl>
                                        <p:attrNameLst>
                                          <p:attrName>style.visibility</p:attrName>
                                        </p:attrNameLst>
                                      </p:cBhvr>
                                      <p:to>
                                        <p:strVal val="visible"/>
                                      </p:to>
                                    </p:set>
                                  </p:childTnLst>
                                </p:cTn>
                              </p:par>
                              <p:par>
                                <p:cTn id="20" presetID="35" presetClass="path" presetSubtype="0" decel="100000" fill="hold" grpId="2" nodeType="withEffect">
                                  <p:stCondLst>
                                    <p:cond delay="800"/>
                                  </p:stCondLst>
                                  <p:childTnLst>
                                    <p:animMotion origin="layout" path="M 0.05745 3.99455E-6 L -3.44907E-6 3.99455E-6 " pathEditMode="relative" rAng="0" ptsTypes="AA">
                                      <p:cBhvr>
                                        <p:cTn id="21" dur="500" fill="hold"/>
                                        <p:tgtEl>
                                          <p:spTgt spid="10"/>
                                        </p:tgtEl>
                                        <p:attrNameLst>
                                          <p:attrName>ppt_x</p:attrName>
                                          <p:attrName>ppt_y</p:attrName>
                                        </p:attrNameLst>
                                      </p:cBhvr>
                                      <p:rCtr x="-28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tmplLst>
          <p:tmpl>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P spid="10" grpId="2">
        <p:tmplLst>
          <p:tmpl>
            <p:tnLst>
              <p:par>
                <p:cTn presetID="35" presetClass="path" presetSubtype="0" decel="100000" fill="hold" nodeType="withEffect">
                  <p:stCondLst>
                    <p:cond delay="800"/>
                  </p:stCondLst>
                  <p:childTnLst>
                    <p:animMotion origin="layout" path="M 0.05745 3.99455E-6 L -3.44907E-6 3.99455E-6 " pathEditMode="relative" rAng="0" ptsTypes="AA">
                      <p:cBhvr>
                        <p:cTn dur="500" fill="hold"/>
                        <p:tgtEl>
                          <p:spTgt spid="10"/>
                        </p:tgtEl>
                        <p:attrNameLst>
                          <p:attrName>ppt_x</p:attrName>
                          <p:attrName>ppt_y</p:attrName>
                        </p:attrNameLst>
                      </p:cBhvr>
                      <p:rCtr x="-2872" y="0"/>
                    </p:animMotion>
                  </p:childTnLst>
                </p:cTn>
              </p:par>
            </p:tnLst>
          </p:tmpl>
        </p:tmplLst>
      </p:bldP>
    </p:bld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843904"/>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597871"/>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Divider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rgbClr val="FFFFFF"/>
                </a:solidFill>
              </a:defRPr>
            </a:lvl1pPr>
          </a:lstStyle>
          <a:p>
            <a:r>
              <a:rPr lang="en-US" dirty="0" smtClean="0"/>
              <a:t>Click to edit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541894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4" cy="997196"/>
          </a:xfrm>
        </p:spPr>
        <p:txBody>
          <a:bodyPr anchor="b" anchorCtr="0"/>
          <a:lstStyle>
            <a:lvl1pPr>
              <a:defRPr sz="7198" spc="-151" baseline="0">
                <a:solidFill>
                  <a:srgbClr val="FFFFFF"/>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4" cy="498599"/>
          </a:xfrm>
        </p:spPr>
        <p:txBody>
          <a:bodyPr>
            <a:noAutofit/>
          </a:bodyPr>
          <a:lstStyle>
            <a:lvl1pPr marL="0" indent="0">
              <a:spcBef>
                <a:spcPts val="0"/>
              </a:spcBef>
              <a:buNone/>
              <a:defRPr spc="-71" baseline="0">
                <a:solidFill>
                  <a:srgbClr val="FFFFFF"/>
                </a:solidFill>
                <a:latin typeface="+mj-lt"/>
              </a:defRPr>
            </a:lvl1pPr>
          </a:lstStyle>
          <a:p>
            <a:pPr lvl="0"/>
            <a:r>
              <a:rPr lang="en-US" dirty="0" smtClean="0"/>
              <a:t>Speaker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226029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30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5" y="0"/>
            <a:ext cx="451920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9917462"/>
      </p:ext>
    </p:extLst>
  </p:cSld>
  <p:clrMapOvr>
    <a:masterClrMapping/>
  </p:clrMapOvr>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77838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42556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023107720"/>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1"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26" name="Picture 2" descr="C:\Users\stacyd\AppData\Local\Temp\vmware-stacyr\VMwareDnD\b2dcd1cb\Color-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3554" y="352425"/>
            <a:ext cx="867622" cy="86762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tacyd\AppData\Local\Temp\vmware-stacyr\VMwareDnD\6986b493\Painting Brush.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16859" y="590551"/>
            <a:ext cx="864014" cy="86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031798"/>
      </p:ext>
    </p:extLst>
  </p:cSld>
  <p:clrMapOvr>
    <a:masterClrMapping/>
  </p:clrMapOvr>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937146"/>
      </p:ext>
    </p:extLst>
  </p:cSld>
  <p:clrMapOvr>
    <a:masterClrMapping/>
  </p:clrMapOvr>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164885"/>
      </p:ext>
    </p:extLst>
  </p:cSld>
  <p:clrMapOvr>
    <a:masterClrMapping/>
  </p:clrMapOvr>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712536"/>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287932"/>
      </p:ext>
    </p:extLst>
  </p:cSld>
  <p:clrMapOvr>
    <a:masterClrMapping/>
  </p:clrMapOvr>
  <p:transition>
    <p:fade/>
  </p:transition>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Divider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rgbClr val="FFFFFF"/>
                </a:solidFill>
              </a:defRPr>
            </a:lvl1pPr>
          </a:lstStyle>
          <a:p>
            <a:r>
              <a:rPr lang="en-US" dirty="0" smtClean="0"/>
              <a:t>Click to edit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414179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4" cy="997196"/>
          </a:xfrm>
        </p:spPr>
        <p:txBody>
          <a:bodyPr anchor="b" anchorCtr="0"/>
          <a:lstStyle>
            <a:lvl1pPr>
              <a:defRPr sz="7198" spc="-151" baseline="0">
                <a:solidFill>
                  <a:srgbClr val="FFFFFF"/>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4" cy="498599"/>
          </a:xfrm>
        </p:spPr>
        <p:txBody>
          <a:bodyPr>
            <a:noAutofit/>
          </a:bodyPr>
          <a:lstStyle>
            <a:lvl1pPr marL="0" indent="0">
              <a:spcBef>
                <a:spcPts val="0"/>
              </a:spcBef>
              <a:buNone/>
              <a:defRPr spc="-71" baseline="0">
                <a:solidFill>
                  <a:srgbClr val="FFFFFF"/>
                </a:solidFill>
                <a:latin typeface="+mj-lt"/>
              </a:defRPr>
            </a:lvl1pPr>
          </a:lstStyle>
          <a:p>
            <a:pPr lvl="0"/>
            <a:r>
              <a:rPr lang="en-US" dirty="0" smtClean="0"/>
              <a:t>Speaker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80621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442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5" y="0"/>
            <a:ext cx="451920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063765"/>
      </p:ext>
    </p:extLst>
  </p:cSld>
  <p:clrMapOvr>
    <a:masterClrMapping/>
  </p:clrMapOvr>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9684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0727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1"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5632" y="145739"/>
            <a:ext cx="1264501" cy="1124000"/>
          </a:xfrm>
          <a:prstGeom prst="rect">
            <a:avLst/>
          </a:prstGeom>
        </p:spPr>
      </p:pic>
    </p:spTree>
    <p:extLst>
      <p:ext uri="{BB962C8B-B14F-4D97-AF65-F5344CB8AC3E}">
        <p14:creationId xmlns:p14="http://schemas.microsoft.com/office/powerpoint/2010/main" val="3007933795"/>
      </p:ext>
    </p:extLst>
  </p:cSld>
  <p:clrMapOvr>
    <a:masterClrMapping/>
  </p:clrMapOvr>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05770"/>
      </p:ext>
    </p:extLst>
  </p:cSld>
  <p:clrMapOvr>
    <a:masterClrMapping/>
  </p:clrMapOvr>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253674"/>
      </p:ext>
    </p:extLst>
  </p:cSld>
  <p:clrMapOvr>
    <a:masterClrMapping/>
  </p:clrMapOvr>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910561"/>
      </p:ext>
    </p:extLst>
  </p:cSld>
  <p:clrMapOvr>
    <a:masterClrMapping/>
  </p:clrMapOvr>
  <p:transition>
    <p:fade/>
  </p:transition>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16151"/>
      </p:ext>
    </p:extLst>
  </p:cSld>
  <p:clrMapOvr>
    <a:masterClrMapping/>
  </p:clrMapOvr>
  <p:transition>
    <p:fade/>
  </p:transition>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Divider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rgbClr val="FFFFFF"/>
                </a:solidFill>
              </a:defRPr>
            </a:lvl1pPr>
          </a:lstStyle>
          <a:p>
            <a:r>
              <a:rPr lang="en-US" dirty="0" smtClean="0"/>
              <a:t>Click to edit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3216525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4" cy="997196"/>
          </a:xfrm>
        </p:spPr>
        <p:txBody>
          <a:bodyPr anchor="b" anchorCtr="0"/>
          <a:lstStyle>
            <a:lvl1pPr>
              <a:defRPr sz="7198" spc="-151" baseline="0">
                <a:solidFill>
                  <a:srgbClr val="FFFFFF"/>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4" cy="498599"/>
          </a:xfrm>
        </p:spPr>
        <p:txBody>
          <a:bodyPr>
            <a:noAutofit/>
          </a:bodyPr>
          <a:lstStyle>
            <a:lvl1pPr marL="0" indent="0">
              <a:spcBef>
                <a:spcPts val="0"/>
              </a:spcBef>
              <a:buNone/>
              <a:defRPr spc="-71" baseline="0">
                <a:solidFill>
                  <a:srgbClr val="FFFFFF"/>
                </a:solidFill>
                <a:latin typeface="+mj-lt"/>
              </a:defRPr>
            </a:lvl1pPr>
          </a:lstStyle>
          <a:p>
            <a:pPr lvl="0"/>
            <a:r>
              <a:rPr lang="en-US" dirty="0" smtClean="0"/>
              <a:t>Speaker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315316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229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5" y="0"/>
            <a:ext cx="451920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3605866"/>
      </p:ext>
    </p:extLst>
  </p:cSld>
  <p:clrMapOvr>
    <a:masterClrMapping/>
  </p:clrMapOvr>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76172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50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10"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1"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0" name="Picture 2" descr="C:\Users\stacyd\AppData\Local\Temp\vmware-stacyr\VMwareDnD\a77bac50\Analyze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6683" y="94852"/>
            <a:ext cx="1174917" cy="1174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933795"/>
      </p:ext>
    </p:extLst>
  </p:cSld>
  <p:clrMapOvr>
    <a:masterClrMapping/>
  </p:clrMapOvr>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410205"/>
      </p:ext>
    </p:extLst>
  </p:cSld>
  <p:clrMapOvr>
    <a:masterClrMapping/>
  </p:clrMapOvr>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238628"/>
      </p:ext>
    </p:extLst>
  </p:cSld>
  <p:clrMapOvr>
    <a:masterClrMapping/>
  </p:clrMapOvr>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932517"/>
      </p:ext>
    </p:extLst>
  </p:cSld>
  <p:clrMapOvr>
    <a:masterClrMapping/>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238713"/>
      </p:ext>
    </p:extLst>
  </p:cSld>
  <p:clrMapOvr>
    <a:masterClrMapping/>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Divider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rgbClr val="FFFFFF"/>
                </a:solidFill>
              </a:defRPr>
            </a:lvl1pPr>
          </a:lstStyle>
          <a:p>
            <a:r>
              <a:rPr lang="en-US" dirty="0" smtClean="0"/>
              <a:t>Click to edit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30429327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4" cy="997196"/>
          </a:xfrm>
        </p:spPr>
        <p:txBody>
          <a:bodyPr anchor="b" anchorCtr="0"/>
          <a:lstStyle>
            <a:lvl1pPr>
              <a:defRPr sz="7198" spc="-151" baseline="0">
                <a:solidFill>
                  <a:srgbClr val="FFFFFF"/>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4" cy="498599"/>
          </a:xfrm>
        </p:spPr>
        <p:txBody>
          <a:bodyPr>
            <a:noAutofit/>
          </a:bodyPr>
          <a:lstStyle>
            <a:lvl1pPr marL="0" indent="0">
              <a:spcBef>
                <a:spcPts val="0"/>
              </a:spcBef>
              <a:buNone/>
              <a:defRPr spc="-71" baseline="0">
                <a:solidFill>
                  <a:srgbClr val="FFFFFF"/>
                </a:solidFill>
                <a:latin typeface="+mj-lt"/>
              </a:defRPr>
            </a:lvl1pPr>
          </a:lstStyle>
          <a:p>
            <a:pPr lvl="0"/>
            <a:r>
              <a:rPr lang="en-US" dirty="0" smtClean="0"/>
              <a:t>Speaker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3582829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332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5" y="0"/>
            <a:ext cx="451920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2052266"/>
      </p:ext>
    </p:extLst>
  </p:cSld>
  <p:clrMapOvr>
    <a:masterClrMapping/>
  </p:clrMapOvr>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37452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74449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0133" y="129148"/>
            <a:ext cx="1394852" cy="1394852"/>
          </a:xfrm>
          <a:prstGeom prst="rect">
            <a:avLst/>
          </a:prstGeom>
        </p:spPr>
      </p:pic>
    </p:spTree>
    <p:extLst>
      <p:ext uri="{BB962C8B-B14F-4D97-AF65-F5344CB8AC3E}">
        <p14:creationId xmlns:p14="http://schemas.microsoft.com/office/powerpoint/2010/main" val="1920399202"/>
      </p:ext>
    </p:extLst>
  </p:cSld>
  <p:clrMapOvr>
    <a:masterClrMapping/>
  </p:clrMapOvr>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805338"/>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298263"/>
      </p:ext>
    </p:extLst>
  </p:cSld>
  <p:clrMapOvr>
    <a:masterClrMapping/>
  </p:clrMapOvr>
  <p:transition>
    <p:fade/>
  </p:transition>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3479"/>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034564"/>
      </p:ext>
    </p:extLst>
  </p:cSld>
  <p:clrMapOvr>
    <a:masterClrMapping/>
  </p:clrMapOvr>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668508"/>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Divider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rgbClr val="FFFFFF"/>
                </a:solidFill>
              </a:defRPr>
            </a:lvl1pPr>
          </a:lstStyle>
          <a:p>
            <a:r>
              <a:rPr lang="en-US" dirty="0" smtClean="0"/>
              <a:t>Click to edit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21753489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4" cy="997196"/>
          </a:xfrm>
        </p:spPr>
        <p:txBody>
          <a:bodyPr anchor="b" anchorCtr="0"/>
          <a:lstStyle>
            <a:lvl1pPr>
              <a:defRPr sz="7198" spc="-151" baseline="0">
                <a:solidFill>
                  <a:srgbClr val="FFFFFF"/>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4" cy="498599"/>
          </a:xfrm>
        </p:spPr>
        <p:txBody>
          <a:bodyPr>
            <a:noAutofit/>
          </a:bodyPr>
          <a:lstStyle>
            <a:lvl1pPr marL="0" indent="0">
              <a:spcBef>
                <a:spcPts val="0"/>
              </a:spcBef>
              <a:buNone/>
              <a:defRPr spc="-71" baseline="0">
                <a:solidFill>
                  <a:srgbClr val="FFFFFF"/>
                </a:solidFill>
                <a:latin typeface="+mj-lt"/>
              </a:defRPr>
            </a:lvl1pPr>
          </a:lstStyle>
          <a:p>
            <a:pPr lvl="0"/>
            <a:r>
              <a:rPr lang="en-US" dirty="0" smtClean="0"/>
              <a:t>Speaker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34182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6516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5" y="0"/>
            <a:ext cx="451920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6220179"/>
      </p:ext>
    </p:extLst>
  </p:cSld>
  <p:clrMapOvr>
    <a:masterClrMapping/>
  </p:clrMapOvr>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9642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0" name="Group 9"/>
          <p:cNvGrpSpPr/>
          <p:nvPr userDrawn="1"/>
        </p:nvGrpSpPr>
        <p:grpSpPr>
          <a:xfrm>
            <a:off x="244196" y="354525"/>
            <a:ext cx="1236643" cy="593742"/>
            <a:chOff x="205187" y="4748102"/>
            <a:chExt cx="1076201" cy="51671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5169" y="4748102"/>
              <a:ext cx="470873" cy="419505"/>
            </a:xfrm>
            <a:prstGeom prst="rect">
              <a:avLst/>
            </a:prstGeom>
          </p:spPr>
        </p:pic>
        <p:grpSp>
          <p:nvGrpSpPr>
            <p:cNvPr id="13" name="Group 12"/>
            <p:cNvGrpSpPr/>
            <p:nvPr/>
          </p:nvGrpSpPr>
          <p:grpSpPr>
            <a:xfrm>
              <a:off x="205187" y="4748102"/>
              <a:ext cx="305346" cy="516710"/>
              <a:chOff x="1532979" y="5298659"/>
              <a:chExt cx="457746" cy="774603"/>
            </a:xfrm>
          </p:grpSpPr>
          <p:sp>
            <p:nvSpPr>
              <p:cNvPr id="17"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976042" y="4748102"/>
              <a:ext cx="305346" cy="516710"/>
              <a:chOff x="1532979" y="5298659"/>
              <a:chExt cx="457746" cy="774603"/>
            </a:xfrm>
          </p:grpSpPr>
          <p:sp>
            <p:nvSpPr>
              <p:cNvPr id="15"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44853684"/>
      </p:ext>
    </p:extLst>
  </p:cSld>
  <p:clrMapOvr>
    <a:masterClrMapping/>
  </p:clrMapOvr>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204053"/>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97159"/>
      </p:ext>
    </p:extLst>
  </p:cSld>
  <p:clrMapOvr>
    <a:masterClrMapping/>
  </p:clrMapOvr>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500191"/>
      </p:ext>
    </p:extLst>
  </p:cSld>
  <p:clrMapOvr>
    <a:masterClrMapping/>
  </p:clrMapOvr>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603945"/>
      </p:ext>
    </p:extLst>
  </p:cSld>
  <p:clrMapOvr>
    <a:masterClrMapping/>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Divider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rgbClr val="FFFFFF"/>
                </a:solidFill>
              </a:defRPr>
            </a:lvl1pPr>
          </a:lstStyle>
          <a:p>
            <a:r>
              <a:rPr lang="en-US" dirty="0" smtClean="0"/>
              <a:t>Click to edit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20684893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4" cy="997196"/>
          </a:xfrm>
        </p:spPr>
        <p:txBody>
          <a:bodyPr anchor="b" anchorCtr="0"/>
          <a:lstStyle>
            <a:lvl1pPr>
              <a:defRPr sz="7198" spc="-151" baseline="0">
                <a:solidFill>
                  <a:srgbClr val="FFFFFF"/>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4" cy="498599"/>
          </a:xfrm>
        </p:spPr>
        <p:txBody>
          <a:bodyPr>
            <a:noAutofit/>
          </a:bodyPr>
          <a:lstStyle>
            <a:lvl1pPr marL="0" indent="0">
              <a:spcBef>
                <a:spcPts val="0"/>
              </a:spcBef>
              <a:buNone/>
              <a:defRPr spc="-71" baseline="0">
                <a:solidFill>
                  <a:srgbClr val="FFFFFF"/>
                </a:solidFill>
                <a:latin typeface="+mj-lt"/>
              </a:defRPr>
            </a:lvl1pPr>
          </a:lstStyle>
          <a:p>
            <a:pPr lvl="0"/>
            <a:r>
              <a:rPr lang="en-US" dirty="0" smtClean="0"/>
              <a:t>Speaker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48801" y="5359402"/>
            <a:ext cx="2096049" cy="983241"/>
          </a:xfrm>
          <a:prstGeom prst="rect">
            <a:avLst/>
          </a:prstGeom>
        </p:spPr>
      </p:pic>
    </p:spTree>
    <p:extLst>
      <p:ext uri="{BB962C8B-B14F-4D97-AF65-F5344CB8AC3E}">
        <p14:creationId xmlns:p14="http://schemas.microsoft.com/office/powerpoint/2010/main" val="3552710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053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5" name="Rectangle 4"/>
          <p:cNvSpPr/>
          <p:nvPr userDrawn="1"/>
        </p:nvSpPr>
        <p:spPr bwMode="white">
          <a:xfrm>
            <a:off x="-9525" y="0"/>
            <a:ext cx="451920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2" tIns="45712" rIns="45712" bIns="45712" numCol="1" spcCol="0" rtlCol="0" fromWordArt="0" anchor="ctr" anchorCtr="0" forceAA="0" compatLnSpc="1">
            <a:prstTxWarp prst="textNoShape">
              <a:avLst/>
            </a:prstTxWarp>
            <a:noAutofit/>
          </a:bodyPr>
          <a:lstStyle/>
          <a:p>
            <a:pPr algn="ctr" defTabSz="913886"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5863383"/>
      </p:ext>
    </p:extLst>
  </p:cSld>
  <p:clrMapOvr>
    <a:masterClrMapping/>
  </p:clrMapOvr>
  <p:timing>
    <p:tnLst>
      <p:par>
        <p:cTn id="1" dur="indefinite" restart="never" nodeType="tmRoot"/>
      </p:par>
    </p:tn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0538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45480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62" y="192480"/>
            <a:ext cx="1131134" cy="1131134"/>
          </a:xfrm>
          <a:prstGeom prst="rect">
            <a:avLst/>
          </a:prstGeom>
        </p:spPr>
      </p:pic>
    </p:spTree>
    <p:extLst>
      <p:ext uri="{BB962C8B-B14F-4D97-AF65-F5344CB8AC3E}">
        <p14:creationId xmlns:p14="http://schemas.microsoft.com/office/powerpoint/2010/main" val="3088309829"/>
      </p:ext>
    </p:extLst>
  </p:cSld>
  <p:clrMapOvr>
    <a:masterClrMapping/>
  </p:clrMapOvr>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51793"/>
      </p:ext>
    </p:extLst>
  </p:cSld>
  <p:clrMapOvr>
    <a:masterClrMapping/>
  </p:clrMapOvr>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044389"/>
      </p:ext>
    </p:extLst>
  </p:cSld>
  <p:clrMapOvr>
    <a:masterClrMapping/>
  </p:clrMapOvr>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091930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377999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9910056"/>
      </p:ext>
    </p:extLst>
  </p:cSld>
  <p:clrMapOvr>
    <a:masterClrMapping/>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7342934"/>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1133250"/>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3342745"/>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67864319"/>
      </p:ext>
    </p:extLst>
  </p:cSld>
  <p:clrMapOvr>
    <a:masterClrMapping/>
  </p:clrMapOvr>
  <p:transition>
    <p:fade/>
  </p:transition>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8570993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4" name="Picture 2" descr="C:\Users\stacyd\AppData\Local\Temp\vmware-stacyr\VMwareDnD\f284194e\Administration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2551" y="258402"/>
            <a:ext cx="1074733" cy="107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911584"/>
      </p:ext>
    </p:extLst>
  </p:cSld>
  <p:clrMapOvr>
    <a:masterClrMapping/>
  </p:clrMapOvr>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4915258"/>
      </p:ext>
    </p:extLst>
  </p:cSld>
  <p:clrMapOvr>
    <a:masterClrMapping/>
  </p:clrMapOvr>
  <p:transition>
    <p:fade/>
  </p:transition>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5041225"/>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89670133"/>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611686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06396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47179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46376715"/>
      </p:ext>
    </p:extLst>
  </p:cSld>
  <p:clrMapOvr>
    <a:masterClrMapping/>
  </p:clrMapOvr>
  <p:transition>
    <p:fade/>
  </p:transition>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4526208"/>
      </p:ext>
    </p:extLst>
  </p:cSld>
  <p:clrMapOvr>
    <a:masterClrMapping/>
  </p:clrMapOvr>
  <p:transition>
    <p:fade/>
  </p:transition>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4685366"/>
      </p:ext>
    </p:extLst>
  </p:cSld>
  <p:clrMapOvr>
    <a:masterClrMapping/>
  </p:clrMapOvr>
  <p:transition>
    <p:fade/>
  </p:transition>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2898234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5" name="Picture 14"/>
          <p:cNvPicPr>
            <a:picLocks noChangeAspect="1"/>
          </p:cNvPicPr>
          <p:nvPr userDrawn="1"/>
        </p:nvPicPr>
        <p:blipFill>
          <a:blip r:embed="rId3"/>
          <a:stretch>
            <a:fillRect/>
          </a:stretch>
        </p:blipFill>
        <p:spPr>
          <a:xfrm>
            <a:off x="-46542" y="23657"/>
            <a:ext cx="1424999" cy="1424999"/>
          </a:xfrm>
          <a:prstGeom prst="rect">
            <a:avLst/>
          </a:prstGeom>
        </p:spPr>
      </p:pic>
    </p:spTree>
    <p:extLst>
      <p:ext uri="{BB962C8B-B14F-4D97-AF65-F5344CB8AC3E}">
        <p14:creationId xmlns:p14="http://schemas.microsoft.com/office/powerpoint/2010/main" val="4243774419"/>
      </p:ext>
    </p:extLst>
  </p:cSld>
  <p:clrMapOvr>
    <a:masterClrMapping/>
  </p:clrMapOvr>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494498547"/>
      </p:ext>
    </p:extLst>
  </p:cSld>
  <p:clrMapOvr>
    <a:masterClrMapping/>
  </p:clrMapOvr>
  <p:transition>
    <p:fade/>
  </p:transition>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3476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871320"/>
      </p:ext>
    </p:extLst>
  </p:cSld>
  <p:clrMapOvr>
    <a:masterClrMapping/>
  </p:clrMapOvr>
  <p:transition>
    <p:fade/>
  </p:transition>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63306"/>
      </p:ext>
    </p:extLst>
  </p:cSld>
  <p:clrMapOvr>
    <a:masterClrMapping/>
  </p:clrMapOvr>
  <p:transition>
    <p:fade/>
  </p:transition>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703514"/>
      </p:ext>
    </p:extLst>
  </p:cSld>
  <p:clrMapOvr>
    <a:masterClrMapping/>
  </p:clrMapOvr>
  <p:transition>
    <p:fade/>
  </p:transition>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8444404"/>
      </p:ext>
    </p:extLst>
  </p:cSld>
  <p:clrMapOvr>
    <a:masterClrMapping/>
  </p:clrMapOvr>
  <p:transition>
    <p:fade/>
  </p:transition>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8174098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5474402"/>
      </p:ext>
    </p:extLst>
  </p:cSld>
  <p:clrMapOvr>
    <a:masterClrMapping/>
  </p:clrMapOvr>
  <p:transition>
    <p:fade/>
  </p:transition>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96839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0" y="1"/>
            <a:ext cx="12192000" cy="1729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
        <p:nvSpPr>
          <p:cNvPr id="10" name="Title Placeholder 1"/>
          <p:cNvSpPr>
            <a:spLocks noGrp="1"/>
          </p:cNvSpPr>
          <p:nvPr>
            <p:ph type="title" hasCustomPrompt="1"/>
          </p:nvPr>
        </p:nvSpPr>
        <p:spPr>
          <a:xfrm>
            <a:off x="695367" y="434802"/>
            <a:ext cx="10515600" cy="923330"/>
          </a:xfrm>
          <a:prstGeom prst="rect">
            <a:avLst/>
          </a:prstGeom>
        </p:spPr>
        <p:txBody>
          <a:bodyPr vert="horz" lIns="91440" tIns="45720" rIns="91440" bIns="45720" rtlCol="0" anchor="t" anchorCtr="0">
            <a:spAutoFit/>
          </a:bodyPr>
          <a:lstStyle>
            <a:lvl1pPr>
              <a:defRPr sz="5998">
                <a:solidFill>
                  <a:schemeClr val="bg1"/>
                </a:solidFill>
              </a:defRPr>
            </a:lvl1pPr>
          </a:lstStyle>
          <a:p>
            <a:r>
              <a:rPr lang="en-US" dirty="0" smtClean="0"/>
              <a:t>Slide Title here…</a:t>
            </a:r>
            <a:endParaRPr lang="en-US" dirty="0"/>
          </a:p>
        </p:txBody>
      </p:sp>
    </p:spTree>
    <p:extLst>
      <p:ext uri="{BB962C8B-B14F-4D97-AF65-F5344CB8AC3E}">
        <p14:creationId xmlns:p14="http://schemas.microsoft.com/office/powerpoint/2010/main" val="2390237625"/>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9" name="Text Placeholder 2"/>
          <p:cNvSpPr>
            <a:spLocks noGrp="1"/>
          </p:cNvSpPr>
          <p:nvPr>
            <p:ph type="body" idx="1" hasCustomPrompt="1"/>
          </p:nvPr>
        </p:nvSpPr>
        <p:spPr>
          <a:xfrm>
            <a:off x="512208" y="27027"/>
            <a:ext cx="5314613"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12" name="Text Placeholder 6"/>
          <p:cNvSpPr>
            <a:spLocks noGrp="1"/>
          </p:cNvSpPr>
          <p:nvPr>
            <p:ph type="body" sz="quarter" idx="10"/>
          </p:nvPr>
        </p:nvSpPr>
        <p:spPr>
          <a:xfrm>
            <a:off x="533062" y="3054084"/>
            <a:ext cx="5314613"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6" name="Picture 15"/>
          <p:cNvPicPr>
            <a:picLocks noChangeAspect="1"/>
          </p:cNvPicPr>
          <p:nvPr userDrawn="1"/>
        </p:nvPicPr>
        <p:blipFill>
          <a:blip r:embed="rId3"/>
          <a:stretch>
            <a:fillRect/>
          </a:stretch>
        </p:blipFill>
        <p:spPr>
          <a:xfrm>
            <a:off x="335806" y="317348"/>
            <a:ext cx="753256" cy="923108"/>
          </a:xfrm>
          <a:prstGeom prst="rect">
            <a:avLst/>
          </a:prstGeom>
        </p:spPr>
      </p:pic>
    </p:spTree>
    <p:extLst>
      <p:ext uri="{BB962C8B-B14F-4D97-AF65-F5344CB8AC3E}">
        <p14:creationId xmlns:p14="http://schemas.microsoft.com/office/powerpoint/2010/main" val="1370230923"/>
      </p:ext>
    </p:extLst>
  </p:cSld>
  <p:clrMapOvr>
    <a:masterClrMapping/>
  </p:clrMapOvr>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0" y="1"/>
            <a:ext cx="12192000" cy="1729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
        <p:nvSpPr>
          <p:cNvPr id="10" name="Title Placeholder 1"/>
          <p:cNvSpPr>
            <a:spLocks noGrp="1"/>
          </p:cNvSpPr>
          <p:nvPr>
            <p:ph type="title" hasCustomPrompt="1"/>
          </p:nvPr>
        </p:nvSpPr>
        <p:spPr>
          <a:xfrm>
            <a:off x="695367" y="434802"/>
            <a:ext cx="10515600" cy="923330"/>
          </a:xfrm>
          <a:prstGeom prst="rect">
            <a:avLst/>
          </a:prstGeom>
        </p:spPr>
        <p:txBody>
          <a:bodyPr vert="horz" lIns="91440" tIns="45720" rIns="91440" bIns="45720" rtlCol="0" anchor="t" anchorCtr="0">
            <a:spAutoFit/>
          </a:bodyPr>
          <a:lstStyle>
            <a:lvl1pPr>
              <a:defRPr sz="5998">
                <a:solidFill>
                  <a:schemeClr val="bg1"/>
                </a:solidFill>
              </a:defRPr>
            </a:lvl1pPr>
          </a:lstStyle>
          <a:p>
            <a:r>
              <a:rPr lang="en-US" dirty="0" smtClean="0"/>
              <a:t>Slide Title here…</a:t>
            </a:r>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2392" y="6441175"/>
            <a:ext cx="830329" cy="176303"/>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491" y="6448534"/>
            <a:ext cx="1618488" cy="212068"/>
          </a:xfrm>
          <a:prstGeom prst="rect">
            <a:avLst/>
          </a:prstGeom>
        </p:spPr>
      </p:pic>
    </p:spTree>
    <p:extLst>
      <p:ext uri="{BB962C8B-B14F-4D97-AF65-F5344CB8AC3E}">
        <p14:creationId xmlns:p14="http://schemas.microsoft.com/office/powerpoint/2010/main" val="2764508327"/>
      </p:ext>
    </p:extLst>
  </p:cSld>
  <p:clrMapOvr>
    <a:masterClrMapping/>
  </p:clrMapOvr>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userDrawn="1">
  <p:cSld name="1_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4" name="Text Placeholder 3"/>
          <p:cNvSpPr>
            <a:spLocks noGrp="1"/>
          </p:cNvSpPr>
          <p:nvPr>
            <p:ph type="body" sz="quarter" idx="13" hasCustomPrompt="1"/>
          </p:nvPr>
        </p:nvSpPr>
        <p:spPr>
          <a:xfrm>
            <a:off x="315927" y="353290"/>
            <a:ext cx="2614572" cy="398335"/>
          </a:xfrm>
        </p:spPr>
        <p:txBody>
          <a:bodyPr/>
          <a:lstStyle>
            <a:lvl1pPr marL="0" indent="0">
              <a:buFontTx/>
              <a:buNone/>
              <a:defRPr sz="1568" baseline="0">
                <a:latin typeface="+mn-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SESSION CODE</a:t>
            </a:r>
          </a:p>
        </p:txBody>
      </p:sp>
    </p:spTree>
    <p:extLst>
      <p:ext uri="{BB962C8B-B14F-4D97-AF65-F5344CB8AC3E}">
        <p14:creationId xmlns:p14="http://schemas.microsoft.com/office/powerpoint/2010/main" val="348327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userDrawn="1">
  <p:cSld name="3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893658"/>
      </p:ext>
    </p:extLst>
  </p:cSld>
  <p:clrMapOvr>
    <a:masterClrMapping/>
  </p:clrMapOvr>
  <p:transition>
    <p:fade/>
  </p:transition>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454953"/>
      </p:ext>
    </p:extLst>
  </p:cSld>
  <p:clrMapOvr>
    <a:masterClrMapping/>
  </p:clrMapOvr>
  <p:transition>
    <p:fade/>
  </p:transition>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43833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60987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3324606"/>
      </p:ext>
    </p:extLst>
  </p:cSld>
  <p:clrMapOvr>
    <a:masterClrMapping/>
  </p:clrMapOvr>
  <p:transition>
    <p:fade/>
  </p:transition>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4708992"/>
      </p:ext>
    </p:extLst>
  </p:cSld>
  <p:clrMapOvr>
    <a:masterClrMapping/>
  </p:clrMapOvr>
  <p:transition>
    <p:fade/>
  </p:transition>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0495611"/>
      </p:ext>
    </p:extLst>
  </p:cSld>
  <p:clrMapOvr>
    <a:masterClrMapping/>
  </p:clrMapOvr>
  <p:transition>
    <p:fade/>
  </p:transition>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0915590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6085" y="6102166"/>
            <a:ext cx="2159890" cy="747988"/>
          </a:xfrm>
          <a:prstGeom prst="rect">
            <a:avLst/>
          </a:prstGeom>
        </p:spPr>
      </p:pic>
    </p:spTree>
    <p:extLst>
      <p:ext uri="{BB962C8B-B14F-4D97-AF65-F5344CB8AC3E}">
        <p14:creationId xmlns:p14="http://schemas.microsoft.com/office/powerpoint/2010/main" val="2797012346"/>
      </p:ext>
    </p:extLst>
  </p:cSld>
  <p:clrMapOvr>
    <a:masterClrMapping/>
  </p:clrMapOvr>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693680"/>
      </p:ext>
    </p:extLst>
  </p:cSld>
  <p:clrMapOvr>
    <a:masterClrMapping/>
  </p:clrMapOvr>
  <p:transition>
    <p:fade/>
  </p:transition>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4655413"/>
      </p:ext>
    </p:extLst>
  </p:cSld>
  <p:clrMapOvr>
    <a:masterClrMapping/>
  </p:clrMapOvr>
  <p:transition>
    <p:fade/>
  </p:transition>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6983918"/>
      </p:ext>
    </p:extLst>
  </p:cSld>
  <p:clrMapOvr>
    <a:masterClrMapping/>
  </p:clrMapOvr>
  <p:transition>
    <p:fade/>
  </p:transition>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9899632"/>
      </p:ext>
    </p:extLst>
  </p:cSld>
  <p:clrMapOvr>
    <a:masterClrMapping/>
  </p:clrMapOvr>
  <p:transition>
    <p:fade/>
  </p:transition>
  <p:timing>
    <p:tnLst>
      <p:par>
        <p:cT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33732239"/>
      </p:ext>
    </p:extLst>
  </p:cSld>
  <p:clrMapOvr>
    <a:masterClrMapping/>
  </p:clrMapOvr>
  <p:transition>
    <p:fade/>
  </p:transition>
  <p:timing>
    <p:tnLst>
      <p:par>
        <p:cT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124385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698468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680514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75823731"/>
      </p:ext>
    </p:extLst>
  </p:cSld>
  <p:clrMapOvr>
    <a:masterClrMapping/>
  </p:clrMapOvr>
  <p:transition>
    <p:fade/>
  </p:transition>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601222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01363519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Segoe UI Light" pitchFamily="34" charset="0"/>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400">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4101631905"/>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53297598"/>
      </p:ext>
    </p:extLst>
  </p:cSld>
  <p:clrMapOvr>
    <a:masterClrMapping/>
  </p:clrMapOvr>
  <p:transition>
    <p:fade/>
  </p:transition>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6911147"/>
      </p:ext>
    </p:extLst>
  </p:cSld>
  <p:clrMapOvr>
    <a:masterClrMapping/>
  </p:clrMapOvr>
  <p:transition>
    <p:fade/>
  </p:transition>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859907560"/>
      </p:ext>
    </p:extLst>
  </p:cSld>
  <p:clrMapOvr>
    <a:masterClrMapping/>
  </p:clrMapOvr>
  <p:transition>
    <p:fade/>
  </p:transition>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7600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732149"/>
      </p:ext>
    </p:extLst>
  </p:cSld>
  <p:clrMapOvr>
    <a:masterClrMapping/>
  </p:clrMapOvr>
  <p:transition>
    <p:fade/>
  </p:transition>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23584"/>
      </p:ext>
    </p:extLst>
  </p:cSld>
  <p:clrMapOvr>
    <a:masterClrMapping/>
  </p:clrMapOvr>
  <p:transition>
    <p:fade/>
  </p:transition>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644592"/>
      </p:ext>
    </p:extLst>
  </p:cSld>
  <p:clrMapOvr>
    <a:masterClrMapping/>
  </p:clrMapOvr>
  <p:transition>
    <p:fade/>
  </p:transition>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3573554"/>
      </p:ext>
    </p:extLst>
  </p:cSld>
  <p:clrMapOvr>
    <a:masterClrMapping/>
  </p:clrMapOvr>
  <p:transition>
    <p:fade/>
  </p:transition>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402601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5921026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526392056"/>
      </p:ext>
    </p:extLst>
  </p:cSld>
  <p:clrMapOvr>
    <a:masterClrMapping/>
  </p:clrMapOvr>
  <p:transition>
    <p:fade/>
  </p:transition>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821104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367"/>
            <a:fld id="{9CD2BFB0-4190-4412-A05F-EDD3895BF748}" type="datetimeFigureOut">
              <a:rPr lang="en-US" smtClean="0">
                <a:solidFill>
                  <a:srgbClr val="FFFFFF"/>
                </a:solidFill>
              </a:rPr>
              <a:pPr defTabSz="914367"/>
              <a:t>6/15/2015</a:t>
            </a:fld>
            <a:endParaRPr lang="en-US">
              <a:solidFill>
                <a:srgbClr val="FFFFFF"/>
              </a:solidFill>
            </a:endParaRPr>
          </a:p>
        </p:txBody>
      </p:sp>
      <p:sp>
        <p:nvSpPr>
          <p:cNvPr id="5" name="Footer Placeholder 4"/>
          <p:cNvSpPr>
            <a:spLocks noGrp="1"/>
          </p:cNvSpPr>
          <p:nvPr>
            <p:ph type="ftr" sz="quarter" idx="11"/>
          </p:nvPr>
        </p:nvSpPr>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p:txBody>
          <a:bodyPr/>
          <a:lstStyle/>
          <a:p>
            <a:pPr defTabSz="914367"/>
            <a:fld id="{E2844895-7875-41E3-A2DA-28F0C11D226D}" type="slidenum">
              <a:rPr lang="en-US" smtClean="0">
                <a:solidFill>
                  <a:srgbClr val="FFFFFF"/>
                </a:solidFill>
              </a:rPr>
              <a:pPr defTabSz="914367"/>
              <a:t>‹Nº›</a:t>
            </a:fld>
            <a:endParaRPr lang="en-US">
              <a:solidFill>
                <a:srgbClr val="FFFFFF"/>
              </a:solidFill>
            </a:endParaRPr>
          </a:p>
        </p:txBody>
      </p:sp>
    </p:spTree>
    <p:extLst>
      <p:ext uri="{BB962C8B-B14F-4D97-AF65-F5344CB8AC3E}">
        <p14:creationId xmlns:p14="http://schemas.microsoft.com/office/powerpoint/2010/main" val="4268314672"/>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10" name="Title 1"/>
          <p:cNvSpPr>
            <a:spLocks noGrp="1"/>
          </p:cNvSpPr>
          <p:nvPr>
            <p:ph type="title"/>
          </p:nvPr>
        </p:nvSpPr>
        <p:spPr>
          <a:xfrm>
            <a:off x="1371601" y="914400"/>
            <a:ext cx="6400800" cy="685800"/>
          </a:xfrm>
          <a:prstGeom prst="rect">
            <a:avLst/>
          </a:prstGeom>
        </p:spPr>
        <p:txBody>
          <a:bodyPr lIns="93013" tIns="46507" rIns="93013" bIns="46507" anchor="ctr" anchorCtr="0"/>
          <a:lstStyle>
            <a:lvl1pPr algn="l">
              <a:defRPr sz="3200" b="0" cap="none" baseline="0">
                <a:solidFill>
                  <a:srgbClr val="52A6D8"/>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sz="quarter" idx="10"/>
          </p:nvPr>
        </p:nvSpPr>
        <p:spPr>
          <a:xfrm>
            <a:off x="1371601" y="1641599"/>
            <a:ext cx="6400800" cy="587382"/>
          </a:xfrm>
          <a:prstGeom prst="rect">
            <a:avLst/>
          </a:prstGeom>
        </p:spPr>
        <p:txBody>
          <a:bodyPr/>
          <a:lstStyle>
            <a:lvl1pPr marL="0" indent="0">
              <a:lnSpc>
                <a:spcPct val="120000"/>
              </a:lnSpc>
              <a:buNone/>
              <a:defRPr sz="2200"/>
            </a:lvl1pPr>
          </a:lstStyle>
          <a:p>
            <a:pPr lvl="0"/>
            <a:endParaRPr lang="en-US" dirty="0"/>
          </a:p>
        </p:txBody>
      </p:sp>
      <p:sp>
        <p:nvSpPr>
          <p:cNvPr id="7" name="TextBox 6"/>
          <p:cNvSpPr txBox="1"/>
          <p:nvPr userDrawn="1"/>
        </p:nvSpPr>
        <p:spPr>
          <a:xfrm>
            <a:off x="-265176" y="941687"/>
            <a:ext cx="1152880" cy="594650"/>
          </a:xfrm>
          <a:prstGeom prst="rect">
            <a:avLst/>
          </a:prstGeom>
          <a:noFill/>
        </p:spPr>
        <p:txBody>
          <a:bodyPr wrap="none" rtlCol="0" anchor="ctr">
            <a:spAutoFit/>
          </a:bodyPr>
          <a:lstStyle/>
          <a:p>
            <a:pPr defTabSz="914367"/>
            <a:r>
              <a:rPr lang="en-US" sz="3200" dirty="0">
                <a:solidFill>
                  <a:srgbClr val="333333"/>
                </a:solidFill>
                <a:latin typeface="Segoe UI Light" panose="020B0502040204020203" pitchFamily="34" charset="0"/>
                <a:cs typeface="Segoe UI Light" panose="020B0502040204020203" pitchFamily="34" charset="0"/>
              </a:rPr>
              <a:t>O365</a:t>
            </a:r>
            <a:endParaRPr lang="en-US" sz="5399" dirty="0">
              <a:solidFill>
                <a:srgbClr val="333333"/>
              </a:solidFill>
              <a:latin typeface="Segoe UI Light" panose="020B0502040204020203" pitchFamily="34" charset="0"/>
              <a:cs typeface="Segoe UI Light" panose="020B0502040204020203" pitchFamily="34" charset="0"/>
            </a:endParaRPr>
          </a:p>
        </p:txBody>
      </p:sp>
      <p:grpSp>
        <p:nvGrpSpPr>
          <p:cNvPr id="2" name="Group 1"/>
          <p:cNvGrpSpPr/>
          <p:nvPr userDrawn="1"/>
        </p:nvGrpSpPr>
        <p:grpSpPr>
          <a:xfrm>
            <a:off x="1104901" y="469142"/>
            <a:ext cx="2021617" cy="365760"/>
            <a:chOff x="1143857" y="447463"/>
            <a:chExt cx="2021617" cy="36576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6752" y="545926"/>
              <a:ext cx="2095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userDrawn="1"/>
          </p:nvSpPr>
          <p:spPr>
            <a:xfrm>
              <a:off x="1433110" y="472159"/>
              <a:ext cx="1732364" cy="312073"/>
            </a:xfrm>
            <a:prstGeom prst="rect">
              <a:avLst/>
            </a:prstGeom>
            <a:noFill/>
          </p:spPr>
          <p:txBody>
            <a:bodyPr wrap="square" rtlCol="0" anchor="b">
              <a:spAutoFit/>
            </a:bodyPr>
            <a:lstStyle/>
            <a:p>
              <a:pPr defTabSz="914225">
                <a:defRPr/>
              </a:pPr>
              <a:r>
                <a:rPr lang="en-US" sz="1400" dirty="0">
                  <a:solidFill>
                    <a:srgbClr val="3086BB"/>
                  </a:solidFill>
                  <a:latin typeface="Segoe UI Light" panose="020B0502040204020203" pitchFamily="34" charset="0"/>
                  <a:cs typeface="Segoe UI Light" panose="020B0502040204020203" pitchFamily="34" charset="0"/>
                </a:rPr>
                <a:t>back to outline</a:t>
              </a:r>
            </a:p>
          </p:txBody>
        </p:sp>
        <p:sp>
          <p:nvSpPr>
            <p:cNvPr id="8" name="Rectangle 7">
              <a:hlinkClick r:id="rId3" action="ppaction://hlinksldjump"/>
            </p:cNvPr>
            <p:cNvSpPr/>
            <p:nvPr userDrawn="1"/>
          </p:nvSpPr>
          <p:spPr>
            <a:xfrm>
              <a:off x="1143857" y="447463"/>
              <a:ext cx="2021617"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grpSp>
    </p:spTree>
    <p:extLst>
      <p:ext uri="{BB962C8B-B14F-4D97-AF65-F5344CB8AC3E}">
        <p14:creationId xmlns:p14="http://schemas.microsoft.com/office/powerpoint/2010/main" val="3283835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91377" cy="6858623"/>
          </a:xfrm>
          <a:prstGeom prst="rect">
            <a:avLst/>
          </a:prstGeom>
        </p:spPr>
      </p:pic>
      <p:sp>
        <p:nvSpPr>
          <p:cNvPr id="12" name="Rectangle 11"/>
          <p:cNvSpPr/>
          <p:nvPr userDrawn="1"/>
        </p:nvSpPr>
        <p:spPr bwMode="auto">
          <a:xfrm>
            <a:off x="269239" y="2980724"/>
            <a:ext cx="7171399"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0725"/>
            <a:ext cx="7171336" cy="2241359"/>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dirty="0" smtClean="0"/>
              <a:t>Event name here</a:t>
            </a:r>
            <a:endParaRPr lang="en-US" dirty="0"/>
          </a:p>
        </p:txBody>
      </p:sp>
      <p:sp>
        <p:nvSpPr>
          <p:cNvPr id="3" name="Text Placeholder 2"/>
          <p:cNvSpPr>
            <a:spLocks noGrp="1"/>
          </p:cNvSpPr>
          <p:nvPr>
            <p:ph type="body" sz="quarter" idx="14" hasCustomPrompt="1"/>
          </p:nvPr>
        </p:nvSpPr>
        <p:spPr bwMode="auto">
          <a:xfrm>
            <a:off x="267683" y="5222085"/>
            <a:ext cx="4165590" cy="134484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smtClean="0"/>
              <a:t>City | 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470067"/>
            <a:ext cx="1254995" cy="269134"/>
          </a:xfrm>
          <a:prstGeom prst="rect">
            <a:avLst/>
          </a:prstGeom>
        </p:spPr>
      </p:pic>
      <p:sp>
        <p:nvSpPr>
          <p:cNvPr id="15" name="Freeform 14"/>
          <p:cNvSpPr>
            <a:spLocks noChangeAspect="1" noEditPoints="1"/>
          </p:cNvSpPr>
          <p:nvPr userDrawn="1"/>
        </p:nvSpPr>
        <p:spPr bwMode="auto">
          <a:xfrm>
            <a:off x="4434049" y="6002268"/>
            <a:ext cx="2814774" cy="392278"/>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E6E73"/>
              </a:solidFill>
            </a:endParaRPr>
          </a:p>
        </p:txBody>
      </p:sp>
    </p:spTree>
    <p:extLst>
      <p:ext uri="{BB962C8B-B14F-4D97-AF65-F5344CB8AC3E}">
        <p14:creationId xmlns:p14="http://schemas.microsoft.com/office/powerpoint/2010/main" val="139865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13" y="1556"/>
            <a:ext cx="12185775" cy="6854887"/>
          </a:xfrm>
          <a:prstGeom prst="rect">
            <a:avLst/>
          </a:prstGeom>
        </p:spPr>
      </p:pic>
      <p:sp>
        <p:nvSpPr>
          <p:cNvPr id="10" name="Rectangle 9"/>
          <p:cNvSpPr/>
          <p:nvPr userDrawn="1"/>
        </p:nvSpPr>
        <p:spPr bwMode="auto">
          <a:xfrm>
            <a:off x="269239" y="2980724"/>
            <a:ext cx="7171399"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470067"/>
            <a:ext cx="1254995" cy="269134"/>
          </a:xfrm>
          <a:prstGeom prst="rect">
            <a:avLst/>
          </a:prstGeom>
        </p:spPr>
      </p:pic>
      <p:sp>
        <p:nvSpPr>
          <p:cNvPr id="9" name="Title 1"/>
          <p:cNvSpPr>
            <a:spLocks noGrp="1"/>
          </p:cNvSpPr>
          <p:nvPr>
            <p:ph type="title" hasCustomPrompt="1"/>
          </p:nvPr>
        </p:nvSpPr>
        <p:spPr bwMode="auto">
          <a:xfrm>
            <a:off x="269302" y="2980724"/>
            <a:ext cx="717133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4773828"/>
            <a:ext cx="4165590" cy="1793104"/>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smtClean="0"/>
              <a:t>Speaker Name</a:t>
            </a:r>
          </a:p>
        </p:txBody>
      </p:sp>
      <p:sp>
        <p:nvSpPr>
          <p:cNvPr id="13" name="Freeform 12"/>
          <p:cNvSpPr>
            <a:spLocks noChangeAspect="1" noEditPoints="1"/>
          </p:cNvSpPr>
          <p:nvPr userDrawn="1"/>
        </p:nvSpPr>
        <p:spPr bwMode="auto">
          <a:xfrm>
            <a:off x="4434049" y="6002268"/>
            <a:ext cx="2814774" cy="392278"/>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E6E73"/>
              </a:solidFill>
            </a:endParaRPr>
          </a:p>
        </p:txBody>
      </p:sp>
    </p:spTree>
    <p:extLst>
      <p:ext uri="{BB962C8B-B14F-4D97-AF65-F5344CB8AC3E}">
        <p14:creationId xmlns:p14="http://schemas.microsoft.com/office/powerpoint/2010/main" val="96354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Freeform 6"/>
          <p:cNvSpPr>
            <a:spLocks noChangeAspect="1" noEditPoints="1"/>
          </p:cNvSpPr>
          <p:nvPr userDrawn="1"/>
        </p:nvSpPr>
        <p:spPr bwMode="auto">
          <a:xfrm>
            <a:off x="448585" y="6002268"/>
            <a:ext cx="2814774" cy="392278"/>
          </a:xfrm>
          <a:custGeom>
            <a:avLst/>
            <a:gdLst>
              <a:gd name="T0" fmla="*/ 20 w 4025"/>
              <a:gd name="T1" fmla="*/ 233 h 558"/>
              <a:gd name="T2" fmla="*/ 401 w 4025"/>
              <a:gd name="T3" fmla="*/ 518 h 558"/>
              <a:gd name="T4" fmla="*/ 62 w 4025"/>
              <a:gd name="T5" fmla="*/ 226 h 558"/>
              <a:gd name="T6" fmla="*/ 278 w 4025"/>
              <a:gd name="T7" fmla="*/ 56 h 558"/>
              <a:gd name="T8" fmla="*/ 326 w 4025"/>
              <a:gd name="T9" fmla="*/ 254 h 558"/>
              <a:gd name="T10" fmla="*/ 151 w 4025"/>
              <a:gd name="T11" fmla="*/ 211 h 558"/>
              <a:gd name="T12" fmla="*/ 279 w 4025"/>
              <a:gd name="T13" fmla="*/ 440 h 558"/>
              <a:gd name="T14" fmla="*/ 808 w 4025"/>
              <a:gd name="T15" fmla="*/ 406 h 558"/>
              <a:gd name="T16" fmla="*/ 824 w 4025"/>
              <a:gd name="T17" fmla="*/ 290 h 558"/>
              <a:gd name="T18" fmla="*/ 815 w 4025"/>
              <a:gd name="T19" fmla="*/ 123 h 558"/>
              <a:gd name="T20" fmla="*/ 791 w 4025"/>
              <a:gd name="T21" fmla="*/ 176 h 558"/>
              <a:gd name="T22" fmla="*/ 910 w 4025"/>
              <a:gd name="T23" fmla="*/ 301 h 558"/>
              <a:gd name="T24" fmla="*/ 806 w 4025"/>
              <a:gd name="T25" fmla="*/ 439 h 558"/>
              <a:gd name="T26" fmla="*/ 998 w 4025"/>
              <a:gd name="T27" fmla="*/ 328 h 558"/>
              <a:gd name="T28" fmla="*/ 1092 w 4025"/>
              <a:gd name="T29" fmla="*/ 213 h 558"/>
              <a:gd name="T30" fmla="*/ 1163 w 4025"/>
              <a:gd name="T31" fmla="*/ 537 h 558"/>
              <a:gd name="T32" fmla="*/ 1255 w 4025"/>
              <a:gd name="T33" fmla="*/ 384 h 558"/>
              <a:gd name="T34" fmla="*/ 1419 w 4025"/>
              <a:gd name="T35" fmla="*/ 403 h 558"/>
              <a:gd name="T36" fmla="*/ 1497 w 4025"/>
              <a:gd name="T37" fmla="*/ 207 h 558"/>
              <a:gd name="T38" fmla="*/ 1419 w 4025"/>
              <a:gd name="T39" fmla="*/ 344 h 558"/>
              <a:gd name="T40" fmla="*/ 1438 w 4025"/>
              <a:gd name="T41" fmla="*/ 259 h 558"/>
              <a:gd name="T42" fmla="*/ 1789 w 4025"/>
              <a:gd name="T43" fmla="*/ 419 h 558"/>
              <a:gd name="T44" fmla="*/ 1804 w 4025"/>
              <a:gd name="T45" fmla="*/ 314 h 558"/>
              <a:gd name="T46" fmla="*/ 1768 w 4025"/>
              <a:gd name="T47" fmla="*/ 303 h 558"/>
              <a:gd name="T48" fmla="*/ 2008 w 4025"/>
              <a:gd name="T49" fmla="*/ 243 h 558"/>
              <a:gd name="T50" fmla="*/ 1973 w 4025"/>
              <a:gd name="T51" fmla="*/ 176 h 558"/>
              <a:gd name="T52" fmla="*/ 2067 w 4025"/>
              <a:gd name="T53" fmla="*/ 326 h 558"/>
              <a:gd name="T54" fmla="*/ 2178 w 4025"/>
              <a:gd name="T55" fmla="*/ 237 h 558"/>
              <a:gd name="T56" fmla="*/ 2231 w 4025"/>
              <a:gd name="T57" fmla="*/ 260 h 558"/>
              <a:gd name="T58" fmla="*/ 2317 w 4025"/>
              <a:gd name="T59" fmla="*/ 435 h 558"/>
              <a:gd name="T60" fmla="*/ 2433 w 4025"/>
              <a:gd name="T61" fmla="*/ 212 h 558"/>
              <a:gd name="T62" fmla="*/ 2725 w 4025"/>
              <a:gd name="T63" fmla="*/ 241 h 558"/>
              <a:gd name="T64" fmla="*/ 2562 w 4025"/>
              <a:gd name="T65" fmla="*/ 435 h 558"/>
              <a:gd name="T66" fmla="*/ 2599 w 4025"/>
              <a:gd name="T67" fmla="*/ 156 h 558"/>
              <a:gd name="T68" fmla="*/ 2599 w 4025"/>
              <a:gd name="T69" fmla="*/ 290 h 558"/>
              <a:gd name="T70" fmla="*/ 2787 w 4025"/>
              <a:gd name="T71" fmla="*/ 213 h 558"/>
              <a:gd name="T72" fmla="*/ 2972 w 4025"/>
              <a:gd name="T73" fmla="*/ 213 h 558"/>
              <a:gd name="T74" fmla="*/ 3105 w 4025"/>
              <a:gd name="T75" fmla="*/ 353 h 558"/>
              <a:gd name="T76" fmla="*/ 3017 w 4025"/>
              <a:gd name="T77" fmla="*/ 244 h 558"/>
              <a:gd name="T78" fmla="*/ 3072 w 4025"/>
              <a:gd name="T79" fmla="*/ 240 h 558"/>
              <a:gd name="T80" fmla="*/ 3093 w 4025"/>
              <a:gd name="T81" fmla="*/ 310 h 558"/>
              <a:gd name="T82" fmla="*/ 3102 w 4025"/>
              <a:gd name="T83" fmla="*/ 436 h 558"/>
              <a:gd name="T84" fmla="*/ 3212 w 4025"/>
              <a:gd name="T85" fmla="*/ 110 h 558"/>
              <a:gd name="T86" fmla="*/ 3194 w 4025"/>
              <a:gd name="T87" fmla="*/ 213 h 558"/>
              <a:gd name="T88" fmla="*/ 3329 w 4025"/>
              <a:gd name="T89" fmla="*/ 257 h 558"/>
              <a:gd name="T90" fmla="*/ 3312 w 4025"/>
              <a:gd name="T91" fmla="*/ 250 h 558"/>
              <a:gd name="T92" fmla="*/ 3544 w 4025"/>
              <a:gd name="T93" fmla="*/ 390 h 558"/>
              <a:gd name="T94" fmla="*/ 3516 w 4025"/>
              <a:gd name="T95" fmla="*/ 240 h 558"/>
              <a:gd name="T96" fmla="*/ 3589 w 4025"/>
              <a:gd name="T97" fmla="*/ 237 h 558"/>
              <a:gd name="T98" fmla="*/ 3817 w 4025"/>
              <a:gd name="T99" fmla="*/ 379 h 558"/>
              <a:gd name="T100" fmla="*/ 3710 w 4025"/>
              <a:gd name="T101" fmla="*/ 294 h 558"/>
              <a:gd name="T102" fmla="*/ 3843 w 4025"/>
              <a:gd name="T103" fmla="*/ 253 h 558"/>
              <a:gd name="T104" fmla="*/ 3755 w 4025"/>
              <a:gd name="T105" fmla="*/ 294 h 558"/>
              <a:gd name="T106" fmla="*/ 3846 w 4025"/>
              <a:gd name="T107" fmla="*/ 404 h 558"/>
              <a:gd name="T108" fmla="*/ 3941 w 4025"/>
              <a:gd name="T109" fmla="*/ 410 h 558"/>
              <a:gd name="T110" fmla="*/ 3893 w 4025"/>
              <a:gd name="T111" fmla="*/ 311 h 558"/>
              <a:gd name="T112" fmla="*/ 4015 w 4025"/>
              <a:gd name="T113" fmla="*/ 217 h 558"/>
              <a:gd name="T114" fmla="*/ 3917 w 4025"/>
              <a:gd name="T115" fmla="*/ 283 h 558"/>
              <a:gd name="T116" fmla="*/ 4025 w 4025"/>
              <a:gd name="T117" fmla="*/ 376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5" h="558">
                <a:moveTo>
                  <a:pt x="537" y="324"/>
                </a:moveTo>
                <a:cubicBezTo>
                  <a:pt x="539" y="310"/>
                  <a:pt x="541" y="295"/>
                  <a:pt x="541" y="279"/>
                </a:cubicBezTo>
                <a:cubicBezTo>
                  <a:pt x="541" y="134"/>
                  <a:pt x="423" y="17"/>
                  <a:pt x="278" y="17"/>
                </a:cubicBezTo>
                <a:cubicBezTo>
                  <a:pt x="263" y="17"/>
                  <a:pt x="248" y="18"/>
                  <a:pt x="233" y="21"/>
                </a:cubicBezTo>
                <a:cubicBezTo>
                  <a:pt x="210" y="8"/>
                  <a:pt x="184" y="0"/>
                  <a:pt x="156" y="0"/>
                </a:cubicBezTo>
                <a:cubicBezTo>
                  <a:pt x="69" y="0"/>
                  <a:pt x="0" y="70"/>
                  <a:pt x="0" y="156"/>
                </a:cubicBezTo>
                <a:cubicBezTo>
                  <a:pt x="0" y="184"/>
                  <a:pt x="7" y="211"/>
                  <a:pt x="20" y="233"/>
                </a:cubicBezTo>
                <a:cubicBezTo>
                  <a:pt x="18" y="248"/>
                  <a:pt x="16" y="263"/>
                  <a:pt x="16" y="279"/>
                </a:cubicBezTo>
                <a:cubicBezTo>
                  <a:pt x="16" y="424"/>
                  <a:pt x="134" y="541"/>
                  <a:pt x="278" y="541"/>
                </a:cubicBezTo>
                <a:cubicBezTo>
                  <a:pt x="294" y="541"/>
                  <a:pt x="309" y="540"/>
                  <a:pt x="324" y="537"/>
                </a:cubicBezTo>
                <a:cubicBezTo>
                  <a:pt x="347" y="550"/>
                  <a:pt x="373" y="558"/>
                  <a:pt x="401" y="558"/>
                </a:cubicBezTo>
                <a:cubicBezTo>
                  <a:pt x="487" y="558"/>
                  <a:pt x="557" y="488"/>
                  <a:pt x="557" y="402"/>
                </a:cubicBezTo>
                <a:cubicBezTo>
                  <a:pt x="557" y="374"/>
                  <a:pt x="550" y="347"/>
                  <a:pt x="537" y="324"/>
                </a:cubicBezTo>
                <a:close/>
                <a:moveTo>
                  <a:pt x="401" y="518"/>
                </a:moveTo>
                <a:cubicBezTo>
                  <a:pt x="381" y="518"/>
                  <a:pt x="361" y="513"/>
                  <a:pt x="344" y="503"/>
                </a:cubicBezTo>
                <a:cubicBezTo>
                  <a:pt x="331" y="496"/>
                  <a:pt x="331" y="496"/>
                  <a:pt x="331" y="496"/>
                </a:cubicBezTo>
                <a:cubicBezTo>
                  <a:pt x="317" y="498"/>
                  <a:pt x="317" y="498"/>
                  <a:pt x="317" y="498"/>
                </a:cubicBezTo>
                <a:cubicBezTo>
                  <a:pt x="305" y="500"/>
                  <a:pt x="292" y="501"/>
                  <a:pt x="278" y="501"/>
                </a:cubicBezTo>
                <a:cubicBezTo>
                  <a:pt x="156" y="501"/>
                  <a:pt x="56" y="402"/>
                  <a:pt x="56" y="279"/>
                </a:cubicBezTo>
                <a:cubicBezTo>
                  <a:pt x="56" y="266"/>
                  <a:pt x="57" y="253"/>
                  <a:pt x="59" y="240"/>
                </a:cubicBezTo>
                <a:cubicBezTo>
                  <a:pt x="62" y="226"/>
                  <a:pt x="62" y="226"/>
                  <a:pt x="62" y="226"/>
                </a:cubicBezTo>
                <a:cubicBezTo>
                  <a:pt x="55" y="214"/>
                  <a:pt x="55" y="214"/>
                  <a:pt x="55" y="214"/>
                </a:cubicBezTo>
                <a:cubicBezTo>
                  <a:pt x="45" y="196"/>
                  <a:pt x="39" y="176"/>
                  <a:pt x="39" y="156"/>
                </a:cubicBezTo>
                <a:cubicBezTo>
                  <a:pt x="39" y="92"/>
                  <a:pt x="91" y="40"/>
                  <a:pt x="156" y="40"/>
                </a:cubicBezTo>
                <a:cubicBezTo>
                  <a:pt x="176" y="40"/>
                  <a:pt x="196" y="45"/>
                  <a:pt x="213" y="55"/>
                </a:cubicBezTo>
                <a:cubicBezTo>
                  <a:pt x="226" y="62"/>
                  <a:pt x="226" y="62"/>
                  <a:pt x="226" y="62"/>
                </a:cubicBezTo>
                <a:cubicBezTo>
                  <a:pt x="240" y="60"/>
                  <a:pt x="240" y="60"/>
                  <a:pt x="240" y="60"/>
                </a:cubicBezTo>
                <a:cubicBezTo>
                  <a:pt x="252" y="58"/>
                  <a:pt x="265" y="56"/>
                  <a:pt x="278" y="56"/>
                </a:cubicBezTo>
                <a:cubicBezTo>
                  <a:pt x="401" y="56"/>
                  <a:pt x="501" y="156"/>
                  <a:pt x="501" y="279"/>
                </a:cubicBezTo>
                <a:cubicBezTo>
                  <a:pt x="501" y="292"/>
                  <a:pt x="500" y="305"/>
                  <a:pt x="498" y="318"/>
                </a:cubicBezTo>
                <a:cubicBezTo>
                  <a:pt x="495" y="332"/>
                  <a:pt x="495" y="332"/>
                  <a:pt x="495" y="332"/>
                </a:cubicBezTo>
                <a:cubicBezTo>
                  <a:pt x="502" y="344"/>
                  <a:pt x="502" y="344"/>
                  <a:pt x="502" y="344"/>
                </a:cubicBezTo>
                <a:cubicBezTo>
                  <a:pt x="512" y="362"/>
                  <a:pt x="517" y="382"/>
                  <a:pt x="517" y="402"/>
                </a:cubicBezTo>
                <a:cubicBezTo>
                  <a:pt x="517" y="466"/>
                  <a:pt x="465" y="518"/>
                  <a:pt x="401" y="518"/>
                </a:cubicBezTo>
                <a:close/>
                <a:moveTo>
                  <a:pt x="326" y="254"/>
                </a:moveTo>
                <a:cubicBezTo>
                  <a:pt x="267" y="241"/>
                  <a:pt x="267" y="241"/>
                  <a:pt x="267" y="241"/>
                </a:cubicBezTo>
                <a:cubicBezTo>
                  <a:pt x="245" y="235"/>
                  <a:pt x="219" y="228"/>
                  <a:pt x="219" y="207"/>
                </a:cubicBezTo>
                <a:cubicBezTo>
                  <a:pt x="219" y="186"/>
                  <a:pt x="237" y="170"/>
                  <a:pt x="269" y="170"/>
                </a:cubicBezTo>
                <a:cubicBezTo>
                  <a:pt x="335" y="170"/>
                  <a:pt x="330" y="216"/>
                  <a:pt x="362" y="216"/>
                </a:cubicBezTo>
                <a:cubicBezTo>
                  <a:pt x="380" y="216"/>
                  <a:pt x="394" y="207"/>
                  <a:pt x="394" y="189"/>
                </a:cubicBezTo>
                <a:cubicBezTo>
                  <a:pt x="394" y="148"/>
                  <a:pt x="329" y="118"/>
                  <a:pt x="274" y="118"/>
                </a:cubicBezTo>
                <a:cubicBezTo>
                  <a:pt x="214" y="118"/>
                  <a:pt x="151" y="143"/>
                  <a:pt x="151" y="211"/>
                </a:cubicBezTo>
                <a:cubicBezTo>
                  <a:pt x="151" y="244"/>
                  <a:pt x="163" y="279"/>
                  <a:pt x="227" y="295"/>
                </a:cubicBezTo>
                <a:cubicBezTo>
                  <a:pt x="306" y="315"/>
                  <a:pt x="306" y="315"/>
                  <a:pt x="306" y="315"/>
                </a:cubicBezTo>
                <a:cubicBezTo>
                  <a:pt x="330" y="321"/>
                  <a:pt x="337" y="335"/>
                  <a:pt x="337" y="347"/>
                </a:cubicBezTo>
                <a:cubicBezTo>
                  <a:pt x="337" y="368"/>
                  <a:pt x="316" y="390"/>
                  <a:pt x="279" y="390"/>
                </a:cubicBezTo>
                <a:cubicBezTo>
                  <a:pt x="208" y="390"/>
                  <a:pt x="218" y="333"/>
                  <a:pt x="180" y="333"/>
                </a:cubicBezTo>
                <a:cubicBezTo>
                  <a:pt x="163" y="333"/>
                  <a:pt x="149" y="344"/>
                  <a:pt x="149" y="361"/>
                </a:cubicBezTo>
                <a:cubicBezTo>
                  <a:pt x="149" y="395"/>
                  <a:pt x="190" y="440"/>
                  <a:pt x="279" y="440"/>
                </a:cubicBezTo>
                <a:cubicBezTo>
                  <a:pt x="365" y="440"/>
                  <a:pt x="408" y="397"/>
                  <a:pt x="408" y="342"/>
                </a:cubicBezTo>
                <a:cubicBezTo>
                  <a:pt x="408" y="306"/>
                  <a:pt x="390" y="268"/>
                  <a:pt x="326" y="254"/>
                </a:cubicBezTo>
                <a:close/>
                <a:moveTo>
                  <a:pt x="746" y="423"/>
                </a:moveTo>
                <a:cubicBezTo>
                  <a:pt x="746" y="380"/>
                  <a:pt x="746" y="380"/>
                  <a:pt x="746" y="380"/>
                </a:cubicBezTo>
                <a:cubicBezTo>
                  <a:pt x="751" y="384"/>
                  <a:pt x="757" y="388"/>
                  <a:pt x="764" y="391"/>
                </a:cubicBezTo>
                <a:cubicBezTo>
                  <a:pt x="771" y="395"/>
                  <a:pt x="778" y="398"/>
                  <a:pt x="786" y="400"/>
                </a:cubicBezTo>
                <a:cubicBezTo>
                  <a:pt x="793" y="402"/>
                  <a:pt x="801" y="404"/>
                  <a:pt x="808" y="406"/>
                </a:cubicBezTo>
                <a:cubicBezTo>
                  <a:pt x="816" y="407"/>
                  <a:pt x="823" y="408"/>
                  <a:pt x="830" y="408"/>
                </a:cubicBezTo>
                <a:cubicBezTo>
                  <a:pt x="852" y="408"/>
                  <a:pt x="869" y="403"/>
                  <a:pt x="880" y="395"/>
                </a:cubicBezTo>
                <a:cubicBezTo>
                  <a:pt x="891" y="387"/>
                  <a:pt x="897" y="375"/>
                  <a:pt x="897" y="359"/>
                </a:cubicBezTo>
                <a:cubicBezTo>
                  <a:pt x="897" y="351"/>
                  <a:pt x="895" y="343"/>
                  <a:pt x="891" y="337"/>
                </a:cubicBezTo>
                <a:cubicBezTo>
                  <a:pt x="887" y="331"/>
                  <a:pt x="882" y="325"/>
                  <a:pt x="876" y="320"/>
                </a:cubicBezTo>
                <a:cubicBezTo>
                  <a:pt x="869" y="315"/>
                  <a:pt x="862" y="310"/>
                  <a:pt x="853" y="305"/>
                </a:cubicBezTo>
                <a:cubicBezTo>
                  <a:pt x="844" y="301"/>
                  <a:pt x="834" y="296"/>
                  <a:pt x="824" y="290"/>
                </a:cubicBezTo>
                <a:cubicBezTo>
                  <a:pt x="813" y="285"/>
                  <a:pt x="803" y="279"/>
                  <a:pt x="793" y="274"/>
                </a:cubicBezTo>
                <a:cubicBezTo>
                  <a:pt x="784" y="268"/>
                  <a:pt x="776" y="262"/>
                  <a:pt x="769" y="255"/>
                </a:cubicBezTo>
                <a:cubicBezTo>
                  <a:pt x="762" y="248"/>
                  <a:pt x="756" y="240"/>
                  <a:pt x="752" y="232"/>
                </a:cubicBezTo>
                <a:cubicBezTo>
                  <a:pt x="748" y="223"/>
                  <a:pt x="746" y="213"/>
                  <a:pt x="746" y="201"/>
                </a:cubicBezTo>
                <a:cubicBezTo>
                  <a:pt x="746" y="187"/>
                  <a:pt x="750" y="175"/>
                  <a:pt x="756" y="164"/>
                </a:cubicBezTo>
                <a:cubicBezTo>
                  <a:pt x="762" y="154"/>
                  <a:pt x="770" y="145"/>
                  <a:pt x="780" y="138"/>
                </a:cubicBezTo>
                <a:cubicBezTo>
                  <a:pt x="791" y="132"/>
                  <a:pt x="802" y="127"/>
                  <a:pt x="815" y="123"/>
                </a:cubicBezTo>
                <a:cubicBezTo>
                  <a:pt x="828" y="120"/>
                  <a:pt x="841" y="118"/>
                  <a:pt x="855" y="118"/>
                </a:cubicBezTo>
                <a:cubicBezTo>
                  <a:pt x="885" y="118"/>
                  <a:pt x="908" y="122"/>
                  <a:pt x="922" y="129"/>
                </a:cubicBezTo>
                <a:cubicBezTo>
                  <a:pt x="922" y="170"/>
                  <a:pt x="922" y="170"/>
                  <a:pt x="922" y="170"/>
                </a:cubicBezTo>
                <a:cubicBezTo>
                  <a:pt x="904" y="158"/>
                  <a:pt x="880" y="151"/>
                  <a:pt x="851" y="151"/>
                </a:cubicBezTo>
                <a:cubicBezTo>
                  <a:pt x="843" y="151"/>
                  <a:pt x="835" y="152"/>
                  <a:pt x="827" y="154"/>
                </a:cubicBezTo>
                <a:cubicBezTo>
                  <a:pt x="819" y="155"/>
                  <a:pt x="812" y="158"/>
                  <a:pt x="806" y="162"/>
                </a:cubicBezTo>
                <a:cubicBezTo>
                  <a:pt x="800" y="166"/>
                  <a:pt x="795" y="171"/>
                  <a:pt x="791" y="176"/>
                </a:cubicBezTo>
                <a:cubicBezTo>
                  <a:pt x="787" y="182"/>
                  <a:pt x="785" y="190"/>
                  <a:pt x="785" y="198"/>
                </a:cubicBezTo>
                <a:cubicBezTo>
                  <a:pt x="785" y="206"/>
                  <a:pt x="786" y="213"/>
                  <a:pt x="789" y="219"/>
                </a:cubicBezTo>
                <a:cubicBezTo>
                  <a:pt x="792" y="225"/>
                  <a:pt x="797" y="230"/>
                  <a:pt x="802" y="235"/>
                </a:cubicBezTo>
                <a:cubicBezTo>
                  <a:pt x="808" y="240"/>
                  <a:pt x="815" y="244"/>
                  <a:pt x="824" y="249"/>
                </a:cubicBezTo>
                <a:cubicBezTo>
                  <a:pt x="832" y="253"/>
                  <a:pt x="841" y="258"/>
                  <a:pt x="852" y="263"/>
                </a:cubicBezTo>
                <a:cubicBezTo>
                  <a:pt x="864" y="269"/>
                  <a:pt x="874" y="275"/>
                  <a:pt x="884" y="281"/>
                </a:cubicBezTo>
                <a:cubicBezTo>
                  <a:pt x="894" y="287"/>
                  <a:pt x="903" y="294"/>
                  <a:pt x="910" y="301"/>
                </a:cubicBezTo>
                <a:cubicBezTo>
                  <a:pt x="918" y="308"/>
                  <a:pt x="924" y="317"/>
                  <a:pt x="928" y="326"/>
                </a:cubicBezTo>
                <a:cubicBezTo>
                  <a:pt x="933" y="335"/>
                  <a:pt x="935" y="345"/>
                  <a:pt x="935" y="356"/>
                </a:cubicBezTo>
                <a:cubicBezTo>
                  <a:pt x="935" y="372"/>
                  <a:pt x="932" y="385"/>
                  <a:pt x="926" y="396"/>
                </a:cubicBezTo>
                <a:cubicBezTo>
                  <a:pt x="920" y="406"/>
                  <a:pt x="912" y="415"/>
                  <a:pt x="902" y="421"/>
                </a:cubicBezTo>
                <a:cubicBezTo>
                  <a:pt x="891" y="428"/>
                  <a:pt x="880" y="433"/>
                  <a:pt x="866" y="436"/>
                </a:cubicBezTo>
                <a:cubicBezTo>
                  <a:pt x="853" y="439"/>
                  <a:pt x="839" y="440"/>
                  <a:pt x="824" y="440"/>
                </a:cubicBezTo>
                <a:cubicBezTo>
                  <a:pt x="819" y="440"/>
                  <a:pt x="813" y="440"/>
                  <a:pt x="806" y="439"/>
                </a:cubicBezTo>
                <a:cubicBezTo>
                  <a:pt x="799" y="438"/>
                  <a:pt x="791" y="437"/>
                  <a:pt x="784" y="436"/>
                </a:cubicBezTo>
                <a:cubicBezTo>
                  <a:pt x="776" y="434"/>
                  <a:pt x="769" y="432"/>
                  <a:pt x="762" y="430"/>
                </a:cubicBezTo>
                <a:cubicBezTo>
                  <a:pt x="756" y="428"/>
                  <a:pt x="750" y="425"/>
                  <a:pt x="746" y="423"/>
                </a:cubicBezTo>
                <a:close/>
                <a:moveTo>
                  <a:pt x="1147" y="435"/>
                </a:moveTo>
                <a:cubicBezTo>
                  <a:pt x="1097" y="435"/>
                  <a:pt x="1097" y="435"/>
                  <a:pt x="1097" y="435"/>
                </a:cubicBezTo>
                <a:cubicBezTo>
                  <a:pt x="999" y="328"/>
                  <a:pt x="999" y="328"/>
                  <a:pt x="999" y="328"/>
                </a:cubicBezTo>
                <a:cubicBezTo>
                  <a:pt x="998" y="328"/>
                  <a:pt x="998" y="328"/>
                  <a:pt x="998" y="328"/>
                </a:cubicBezTo>
                <a:cubicBezTo>
                  <a:pt x="998" y="435"/>
                  <a:pt x="998" y="435"/>
                  <a:pt x="998" y="435"/>
                </a:cubicBezTo>
                <a:cubicBezTo>
                  <a:pt x="962" y="435"/>
                  <a:pt x="962" y="435"/>
                  <a:pt x="962" y="435"/>
                </a:cubicBezTo>
                <a:cubicBezTo>
                  <a:pt x="962" y="106"/>
                  <a:pt x="962" y="106"/>
                  <a:pt x="962" y="106"/>
                </a:cubicBezTo>
                <a:cubicBezTo>
                  <a:pt x="998" y="106"/>
                  <a:pt x="998" y="106"/>
                  <a:pt x="998" y="106"/>
                </a:cubicBezTo>
                <a:cubicBezTo>
                  <a:pt x="998" y="315"/>
                  <a:pt x="998" y="315"/>
                  <a:pt x="998" y="315"/>
                </a:cubicBezTo>
                <a:cubicBezTo>
                  <a:pt x="999" y="315"/>
                  <a:pt x="999" y="315"/>
                  <a:pt x="999" y="315"/>
                </a:cubicBezTo>
                <a:cubicBezTo>
                  <a:pt x="1092" y="213"/>
                  <a:pt x="1092" y="213"/>
                  <a:pt x="1092" y="213"/>
                </a:cubicBezTo>
                <a:cubicBezTo>
                  <a:pt x="1139" y="213"/>
                  <a:pt x="1139" y="213"/>
                  <a:pt x="1139" y="213"/>
                </a:cubicBezTo>
                <a:cubicBezTo>
                  <a:pt x="1036" y="320"/>
                  <a:pt x="1036" y="320"/>
                  <a:pt x="1036" y="320"/>
                </a:cubicBezTo>
                <a:lnTo>
                  <a:pt x="1147" y="435"/>
                </a:lnTo>
                <a:close/>
                <a:moveTo>
                  <a:pt x="1366" y="213"/>
                </a:moveTo>
                <a:cubicBezTo>
                  <a:pt x="1263" y="471"/>
                  <a:pt x="1263" y="471"/>
                  <a:pt x="1263" y="471"/>
                </a:cubicBezTo>
                <a:cubicBezTo>
                  <a:pt x="1245" y="517"/>
                  <a:pt x="1219" y="540"/>
                  <a:pt x="1186" y="540"/>
                </a:cubicBezTo>
                <a:cubicBezTo>
                  <a:pt x="1177" y="540"/>
                  <a:pt x="1169" y="539"/>
                  <a:pt x="1163" y="537"/>
                </a:cubicBezTo>
                <a:cubicBezTo>
                  <a:pt x="1163" y="505"/>
                  <a:pt x="1163" y="505"/>
                  <a:pt x="1163" y="505"/>
                </a:cubicBezTo>
                <a:cubicBezTo>
                  <a:pt x="1171" y="508"/>
                  <a:pt x="1178" y="509"/>
                  <a:pt x="1184" y="509"/>
                </a:cubicBezTo>
                <a:cubicBezTo>
                  <a:pt x="1202" y="509"/>
                  <a:pt x="1215" y="498"/>
                  <a:pt x="1224" y="477"/>
                </a:cubicBezTo>
                <a:cubicBezTo>
                  <a:pt x="1242" y="435"/>
                  <a:pt x="1242" y="435"/>
                  <a:pt x="1242" y="435"/>
                </a:cubicBezTo>
                <a:cubicBezTo>
                  <a:pt x="1155" y="213"/>
                  <a:pt x="1155" y="213"/>
                  <a:pt x="1155" y="213"/>
                </a:cubicBezTo>
                <a:cubicBezTo>
                  <a:pt x="1195" y="213"/>
                  <a:pt x="1195" y="213"/>
                  <a:pt x="1195" y="213"/>
                </a:cubicBezTo>
                <a:cubicBezTo>
                  <a:pt x="1255" y="384"/>
                  <a:pt x="1255" y="384"/>
                  <a:pt x="1255" y="384"/>
                </a:cubicBezTo>
                <a:cubicBezTo>
                  <a:pt x="1256" y="386"/>
                  <a:pt x="1257" y="392"/>
                  <a:pt x="1260" y="401"/>
                </a:cubicBezTo>
                <a:cubicBezTo>
                  <a:pt x="1261" y="401"/>
                  <a:pt x="1261" y="401"/>
                  <a:pt x="1261" y="401"/>
                </a:cubicBezTo>
                <a:cubicBezTo>
                  <a:pt x="1262" y="397"/>
                  <a:pt x="1263" y="392"/>
                  <a:pt x="1265" y="384"/>
                </a:cubicBezTo>
                <a:cubicBezTo>
                  <a:pt x="1329" y="213"/>
                  <a:pt x="1329" y="213"/>
                  <a:pt x="1329" y="213"/>
                </a:cubicBezTo>
                <a:lnTo>
                  <a:pt x="1366" y="213"/>
                </a:lnTo>
                <a:close/>
                <a:moveTo>
                  <a:pt x="1420" y="403"/>
                </a:moveTo>
                <a:cubicBezTo>
                  <a:pt x="1419" y="403"/>
                  <a:pt x="1419" y="403"/>
                  <a:pt x="1419" y="403"/>
                </a:cubicBezTo>
                <a:cubicBezTo>
                  <a:pt x="1419" y="538"/>
                  <a:pt x="1419" y="538"/>
                  <a:pt x="1419" y="538"/>
                </a:cubicBezTo>
                <a:cubicBezTo>
                  <a:pt x="1384" y="538"/>
                  <a:pt x="1384" y="538"/>
                  <a:pt x="1384" y="538"/>
                </a:cubicBezTo>
                <a:cubicBezTo>
                  <a:pt x="1384" y="213"/>
                  <a:pt x="1384" y="213"/>
                  <a:pt x="1384" y="213"/>
                </a:cubicBezTo>
                <a:cubicBezTo>
                  <a:pt x="1419" y="213"/>
                  <a:pt x="1419" y="213"/>
                  <a:pt x="1419" y="213"/>
                </a:cubicBezTo>
                <a:cubicBezTo>
                  <a:pt x="1419" y="252"/>
                  <a:pt x="1419" y="252"/>
                  <a:pt x="1419" y="252"/>
                </a:cubicBezTo>
                <a:cubicBezTo>
                  <a:pt x="1420" y="252"/>
                  <a:pt x="1420" y="252"/>
                  <a:pt x="1420" y="252"/>
                </a:cubicBezTo>
                <a:cubicBezTo>
                  <a:pt x="1438" y="222"/>
                  <a:pt x="1463" y="207"/>
                  <a:pt x="1497" y="207"/>
                </a:cubicBezTo>
                <a:cubicBezTo>
                  <a:pt x="1526" y="207"/>
                  <a:pt x="1548" y="217"/>
                  <a:pt x="1564" y="237"/>
                </a:cubicBezTo>
                <a:cubicBezTo>
                  <a:pt x="1581" y="257"/>
                  <a:pt x="1589" y="284"/>
                  <a:pt x="1589" y="317"/>
                </a:cubicBezTo>
                <a:cubicBezTo>
                  <a:pt x="1589" y="355"/>
                  <a:pt x="1580" y="384"/>
                  <a:pt x="1561" y="407"/>
                </a:cubicBezTo>
                <a:cubicBezTo>
                  <a:pt x="1543" y="429"/>
                  <a:pt x="1518" y="440"/>
                  <a:pt x="1487" y="440"/>
                </a:cubicBezTo>
                <a:cubicBezTo>
                  <a:pt x="1458" y="440"/>
                  <a:pt x="1436" y="428"/>
                  <a:pt x="1420" y="403"/>
                </a:cubicBezTo>
                <a:close/>
                <a:moveTo>
                  <a:pt x="1419" y="313"/>
                </a:moveTo>
                <a:cubicBezTo>
                  <a:pt x="1419" y="344"/>
                  <a:pt x="1419" y="344"/>
                  <a:pt x="1419" y="344"/>
                </a:cubicBezTo>
                <a:cubicBezTo>
                  <a:pt x="1419" y="363"/>
                  <a:pt x="1425" y="378"/>
                  <a:pt x="1437" y="391"/>
                </a:cubicBezTo>
                <a:cubicBezTo>
                  <a:pt x="1449" y="404"/>
                  <a:pt x="1464" y="410"/>
                  <a:pt x="1483" y="410"/>
                </a:cubicBezTo>
                <a:cubicBezTo>
                  <a:pt x="1505" y="410"/>
                  <a:pt x="1521" y="402"/>
                  <a:pt x="1534" y="386"/>
                </a:cubicBezTo>
                <a:cubicBezTo>
                  <a:pt x="1546" y="369"/>
                  <a:pt x="1552" y="346"/>
                  <a:pt x="1552" y="317"/>
                </a:cubicBezTo>
                <a:cubicBezTo>
                  <a:pt x="1552" y="292"/>
                  <a:pt x="1546" y="272"/>
                  <a:pt x="1535" y="258"/>
                </a:cubicBezTo>
                <a:cubicBezTo>
                  <a:pt x="1523" y="244"/>
                  <a:pt x="1508" y="237"/>
                  <a:pt x="1488" y="237"/>
                </a:cubicBezTo>
                <a:cubicBezTo>
                  <a:pt x="1468" y="237"/>
                  <a:pt x="1451" y="245"/>
                  <a:pt x="1438" y="259"/>
                </a:cubicBezTo>
                <a:cubicBezTo>
                  <a:pt x="1426" y="273"/>
                  <a:pt x="1419" y="291"/>
                  <a:pt x="1419" y="313"/>
                </a:cubicBezTo>
                <a:close/>
                <a:moveTo>
                  <a:pt x="1804" y="333"/>
                </a:moveTo>
                <a:cubicBezTo>
                  <a:pt x="1647" y="333"/>
                  <a:pt x="1647" y="333"/>
                  <a:pt x="1647" y="333"/>
                </a:cubicBezTo>
                <a:cubicBezTo>
                  <a:pt x="1648" y="358"/>
                  <a:pt x="1654" y="377"/>
                  <a:pt x="1667" y="390"/>
                </a:cubicBezTo>
                <a:cubicBezTo>
                  <a:pt x="1680" y="404"/>
                  <a:pt x="1698" y="410"/>
                  <a:pt x="1720" y="410"/>
                </a:cubicBezTo>
                <a:cubicBezTo>
                  <a:pt x="1745" y="410"/>
                  <a:pt x="1768" y="402"/>
                  <a:pt x="1789" y="386"/>
                </a:cubicBezTo>
                <a:cubicBezTo>
                  <a:pt x="1789" y="419"/>
                  <a:pt x="1789" y="419"/>
                  <a:pt x="1789" y="419"/>
                </a:cubicBezTo>
                <a:cubicBezTo>
                  <a:pt x="1769" y="433"/>
                  <a:pt x="1744" y="440"/>
                  <a:pt x="1711" y="440"/>
                </a:cubicBezTo>
                <a:cubicBezTo>
                  <a:pt x="1680" y="440"/>
                  <a:pt x="1655" y="430"/>
                  <a:pt x="1637" y="410"/>
                </a:cubicBezTo>
                <a:cubicBezTo>
                  <a:pt x="1619" y="390"/>
                  <a:pt x="1610" y="361"/>
                  <a:pt x="1610" y="325"/>
                </a:cubicBezTo>
                <a:cubicBezTo>
                  <a:pt x="1610" y="290"/>
                  <a:pt x="1620" y="262"/>
                  <a:pt x="1640" y="240"/>
                </a:cubicBezTo>
                <a:cubicBezTo>
                  <a:pt x="1659" y="218"/>
                  <a:pt x="1684" y="207"/>
                  <a:pt x="1713" y="207"/>
                </a:cubicBezTo>
                <a:cubicBezTo>
                  <a:pt x="1742" y="207"/>
                  <a:pt x="1765" y="217"/>
                  <a:pt x="1781" y="236"/>
                </a:cubicBezTo>
                <a:cubicBezTo>
                  <a:pt x="1796" y="254"/>
                  <a:pt x="1804" y="281"/>
                  <a:pt x="1804" y="314"/>
                </a:cubicBezTo>
                <a:lnTo>
                  <a:pt x="1804" y="333"/>
                </a:lnTo>
                <a:close/>
                <a:moveTo>
                  <a:pt x="1768" y="303"/>
                </a:moveTo>
                <a:cubicBezTo>
                  <a:pt x="1768" y="282"/>
                  <a:pt x="1763" y="266"/>
                  <a:pt x="1753" y="255"/>
                </a:cubicBezTo>
                <a:cubicBezTo>
                  <a:pt x="1743" y="243"/>
                  <a:pt x="1730" y="237"/>
                  <a:pt x="1712" y="237"/>
                </a:cubicBezTo>
                <a:cubicBezTo>
                  <a:pt x="1695" y="237"/>
                  <a:pt x="1681" y="243"/>
                  <a:pt x="1669" y="255"/>
                </a:cubicBezTo>
                <a:cubicBezTo>
                  <a:pt x="1658" y="267"/>
                  <a:pt x="1650" y="283"/>
                  <a:pt x="1648" y="303"/>
                </a:cubicBezTo>
                <a:lnTo>
                  <a:pt x="1768" y="303"/>
                </a:lnTo>
                <a:close/>
                <a:moveTo>
                  <a:pt x="2069" y="137"/>
                </a:moveTo>
                <a:cubicBezTo>
                  <a:pt x="2062" y="133"/>
                  <a:pt x="2054" y="131"/>
                  <a:pt x="2046" y="131"/>
                </a:cubicBezTo>
                <a:cubicBezTo>
                  <a:pt x="2021" y="131"/>
                  <a:pt x="2008" y="147"/>
                  <a:pt x="2008" y="178"/>
                </a:cubicBezTo>
                <a:cubicBezTo>
                  <a:pt x="2008" y="213"/>
                  <a:pt x="2008" y="213"/>
                  <a:pt x="2008" y="213"/>
                </a:cubicBezTo>
                <a:cubicBezTo>
                  <a:pt x="2060" y="213"/>
                  <a:pt x="2060" y="213"/>
                  <a:pt x="2060" y="213"/>
                </a:cubicBezTo>
                <a:cubicBezTo>
                  <a:pt x="2060" y="243"/>
                  <a:pt x="2060" y="243"/>
                  <a:pt x="2060" y="243"/>
                </a:cubicBezTo>
                <a:cubicBezTo>
                  <a:pt x="2008" y="243"/>
                  <a:pt x="2008" y="243"/>
                  <a:pt x="2008" y="243"/>
                </a:cubicBezTo>
                <a:cubicBezTo>
                  <a:pt x="2008" y="435"/>
                  <a:pt x="2008" y="435"/>
                  <a:pt x="2008" y="435"/>
                </a:cubicBezTo>
                <a:cubicBezTo>
                  <a:pt x="1973" y="435"/>
                  <a:pt x="1973" y="435"/>
                  <a:pt x="1973" y="435"/>
                </a:cubicBezTo>
                <a:cubicBezTo>
                  <a:pt x="1973" y="243"/>
                  <a:pt x="1973" y="243"/>
                  <a:pt x="1973" y="243"/>
                </a:cubicBezTo>
                <a:cubicBezTo>
                  <a:pt x="1935" y="243"/>
                  <a:pt x="1935" y="243"/>
                  <a:pt x="1935" y="243"/>
                </a:cubicBezTo>
                <a:cubicBezTo>
                  <a:pt x="1935" y="213"/>
                  <a:pt x="1935" y="213"/>
                  <a:pt x="1935" y="213"/>
                </a:cubicBezTo>
                <a:cubicBezTo>
                  <a:pt x="1973" y="213"/>
                  <a:pt x="1973" y="213"/>
                  <a:pt x="1973" y="213"/>
                </a:cubicBezTo>
                <a:cubicBezTo>
                  <a:pt x="1973" y="176"/>
                  <a:pt x="1973" y="176"/>
                  <a:pt x="1973" y="176"/>
                </a:cubicBezTo>
                <a:cubicBezTo>
                  <a:pt x="1973" y="153"/>
                  <a:pt x="1980" y="135"/>
                  <a:pt x="1993" y="121"/>
                </a:cubicBezTo>
                <a:cubicBezTo>
                  <a:pt x="2006" y="108"/>
                  <a:pt x="2023" y="101"/>
                  <a:pt x="2043" y="101"/>
                </a:cubicBezTo>
                <a:cubicBezTo>
                  <a:pt x="2054" y="101"/>
                  <a:pt x="2063" y="102"/>
                  <a:pt x="2069" y="105"/>
                </a:cubicBezTo>
                <a:lnTo>
                  <a:pt x="2069" y="137"/>
                </a:lnTo>
                <a:close/>
                <a:moveTo>
                  <a:pt x="2176" y="440"/>
                </a:moveTo>
                <a:cubicBezTo>
                  <a:pt x="2143" y="440"/>
                  <a:pt x="2117" y="430"/>
                  <a:pt x="2097" y="409"/>
                </a:cubicBezTo>
                <a:cubicBezTo>
                  <a:pt x="2077" y="388"/>
                  <a:pt x="2067" y="361"/>
                  <a:pt x="2067" y="326"/>
                </a:cubicBezTo>
                <a:cubicBezTo>
                  <a:pt x="2067" y="289"/>
                  <a:pt x="2078" y="260"/>
                  <a:pt x="2098" y="239"/>
                </a:cubicBezTo>
                <a:cubicBezTo>
                  <a:pt x="2118" y="218"/>
                  <a:pt x="2146" y="207"/>
                  <a:pt x="2181" y="207"/>
                </a:cubicBezTo>
                <a:cubicBezTo>
                  <a:pt x="2214" y="207"/>
                  <a:pt x="2240" y="218"/>
                  <a:pt x="2259" y="238"/>
                </a:cubicBezTo>
                <a:cubicBezTo>
                  <a:pt x="2277" y="258"/>
                  <a:pt x="2287" y="287"/>
                  <a:pt x="2287" y="323"/>
                </a:cubicBezTo>
                <a:cubicBezTo>
                  <a:pt x="2287" y="359"/>
                  <a:pt x="2277" y="387"/>
                  <a:pt x="2256" y="408"/>
                </a:cubicBezTo>
                <a:cubicBezTo>
                  <a:pt x="2236" y="430"/>
                  <a:pt x="2209" y="440"/>
                  <a:pt x="2176" y="440"/>
                </a:cubicBezTo>
                <a:close/>
                <a:moveTo>
                  <a:pt x="2178" y="237"/>
                </a:moveTo>
                <a:cubicBezTo>
                  <a:pt x="2155" y="237"/>
                  <a:pt x="2137" y="245"/>
                  <a:pt x="2124" y="261"/>
                </a:cubicBezTo>
                <a:cubicBezTo>
                  <a:pt x="2111" y="276"/>
                  <a:pt x="2104" y="298"/>
                  <a:pt x="2104" y="325"/>
                </a:cubicBezTo>
                <a:cubicBezTo>
                  <a:pt x="2104" y="352"/>
                  <a:pt x="2111" y="372"/>
                  <a:pt x="2124" y="388"/>
                </a:cubicBezTo>
                <a:cubicBezTo>
                  <a:pt x="2138" y="403"/>
                  <a:pt x="2156" y="410"/>
                  <a:pt x="2178" y="410"/>
                </a:cubicBezTo>
                <a:cubicBezTo>
                  <a:pt x="2201" y="410"/>
                  <a:pt x="2219" y="403"/>
                  <a:pt x="2231" y="388"/>
                </a:cubicBezTo>
                <a:cubicBezTo>
                  <a:pt x="2244" y="373"/>
                  <a:pt x="2250" y="352"/>
                  <a:pt x="2250" y="324"/>
                </a:cubicBezTo>
                <a:cubicBezTo>
                  <a:pt x="2250" y="296"/>
                  <a:pt x="2244" y="275"/>
                  <a:pt x="2231" y="260"/>
                </a:cubicBezTo>
                <a:cubicBezTo>
                  <a:pt x="2219" y="245"/>
                  <a:pt x="2201" y="237"/>
                  <a:pt x="2178" y="237"/>
                </a:cubicBezTo>
                <a:close/>
                <a:moveTo>
                  <a:pt x="2433" y="249"/>
                </a:moveTo>
                <a:cubicBezTo>
                  <a:pt x="2427" y="244"/>
                  <a:pt x="2418" y="241"/>
                  <a:pt x="2406" y="241"/>
                </a:cubicBezTo>
                <a:cubicBezTo>
                  <a:pt x="2391" y="241"/>
                  <a:pt x="2379" y="249"/>
                  <a:pt x="2368" y="263"/>
                </a:cubicBezTo>
                <a:cubicBezTo>
                  <a:pt x="2358" y="277"/>
                  <a:pt x="2353" y="297"/>
                  <a:pt x="2353" y="322"/>
                </a:cubicBezTo>
                <a:cubicBezTo>
                  <a:pt x="2353" y="435"/>
                  <a:pt x="2353" y="435"/>
                  <a:pt x="2353" y="435"/>
                </a:cubicBezTo>
                <a:cubicBezTo>
                  <a:pt x="2317" y="435"/>
                  <a:pt x="2317" y="435"/>
                  <a:pt x="2317" y="435"/>
                </a:cubicBezTo>
                <a:cubicBezTo>
                  <a:pt x="2317" y="213"/>
                  <a:pt x="2317" y="213"/>
                  <a:pt x="2317" y="213"/>
                </a:cubicBezTo>
                <a:cubicBezTo>
                  <a:pt x="2353" y="213"/>
                  <a:pt x="2353" y="213"/>
                  <a:pt x="2353" y="213"/>
                </a:cubicBezTo>
                <a:cubicBezTo>
                  <a:pt x="2353" y="258"/>
                  <a:pt x="2353" y="258"/>
                  <a:pt x="2353" y="258"/>
                </a:cubicBezTo>
                <a:cubicBezTo>
                  <a:pt x="2354" y="258"/>
                  <a:pt x="2354" y="258"/>
                  <a:pt x="2354" y="258"/>
                </a:cubicBezTo>
                <a:cubicBezTo>
                  <a:pt x="2359" y="243"/>
                  <a:pt x="2367" y="231"/>
                  <a:pt x="2377" y="222"/>
                </a:cubicBezTo>
                <a:cubicBezTo>
                  <a:pt x="2388" y="213"/>
                  <a:pt x="2399" y="209"/>
                  <a:pt x="2412" y="209"/>
                </a:cubicBezTo>
                <a:cubicBezTo>
                  <a:pt x="2421" y="209"/>
                  <a:pt x="2429" y="210"/>
                  <a:pt x="2433" y="212"/>
                </a:cubicBezTo>
                <a:lnTo>
                  <a:pt x="2433" y="249"/>
                </a:lnTo>
                <a:close/>
                <a:moveTo>
                  <a:pt x="2562" y="435"/>
                </a:moveTo>
                <a:cubicBezTo>
                  <a:pt x="2562" y="123"/>
                  <a:pt x="2562" y="123"/>
                  <a:pt x="2562" y="123"/>
                </a:cubicBezTo>
                <a:cubicBezTo>
                  <a:pt x="2651" y="123"/>
                  <a:pt x="2651" y="123"/>
                  <a:pt x="2651" y="123"/>
                </a:cubicBezTo>
                <a:cubicBezTo>
                  <a:pt x="2678" y="123"/>
                  <a:pt x="2699" y="130"/>
                  <a:pt x="2715" y="143"/>
                </a:cubicBezTo>
                <a:cubicBezTo>
                  <a:pt x="2731" y="156"/>
                  <a:pt x="2739" y="174"/>
                  <a:pt x="2739" y="195"/>
                </a:cubicBezTo>
                <a:cubicBezTo>
                  <a:pt x="2739" y="212"/>
                  <a:pt x="2734" y="228"/>
                  <a:pt x="2725" y="241"/>
                </a:cubicBezTo>
                <a:cubicBezTo>
                  <a:pt x="2715" y="254"/>
                  <a:pt x="2702" y="263"/>
                  <a:pt x="2685" y="269"/>
                </a:cubicBezTo>
                <a:cubicBezTo>
                  <a:pt x="2685" y="270"/>
                  <a:pt x="2685" y="270"/>
                  <a:pt x="2685" y="270"/>
                </a:cubicBezTo>
                <a:cubicBezTo>
                  <a:pt x="2706" y="272"/>
                  <a:pt x="2723" y="280"/>
                  <a:pt x="2735" y="293"/>
                </a:cubicBezTo>
                <a:cubicBezTo>
                  <a:pt x="2748" y="307"/>
                  <a:pt x="2754" y="324"/>
                  <a:pt x="2754" y="346"/>
                </a:cubicBezTo>
                <a:cubicBezTo>
                  <a:pt x="2754" y="372"/>
                  <a:pt x="2745" y="394"/>
                  <a:pt x="2726" y="410"/>
                </a:cubicBezTo>
                <a:cubicBezTo>
                  <a:pt x="2707" y="427"/>
                  <a:pt x="2682" y="435"/>
                  <a:pt x="2653" y="435"/>
                </a:cubicBezTo>
                <a:lnTo>
                  <a:pt x="2562" y="435"/>
                </a:lnTo>
                <a:close/>
                <a:moveTo>
                  <a:pt x="2599" y="156"/>
                </a:moveTo>
                <a:cubicBezTo>
                  <a:pt x="2599" y="257"/>
                  <a:pt x="2599" y="257"/>
                  <a:pt x="2599" y="257"/>
                </a:cubicBezTo>
                <a:cubicBezTo>
                  <a:pt x="2636" y="257"/>
                  <a:pt x="2636" y="257"/>
                  <a:pt x="2636" y="257"/>
                </a:cubicBezTo>
                <a:cubicBezTo>
                  <a:pt x="2656" y="257"/>
                  <a:pt x="2672" y="252"/>
                  <a:pt x="2684" y="243"/>
                </a:cubicBezTo>
                <a:cubicBezTo>
                  <a:pt x="2695" y="233"/>
                  <a:pt x="2701" y="219"/>
                  <a:pt x="2701" y="202"/>
                </a:cubicBezTo>
                <a:cubicBezTo>
                  <a:pt x="2701" y="172"/>
                  <a:pt x="2681" y="156"/>
                  <a:pt x="2641" y="156"/>
                </a:cubicBezTo>
                <a:lnTo>
                  <a:pt x="2599" y="156"/>
                </a:lnTo>
                <a:close/>
                <a:moveTo>
                  <a:pt x="2599" y="290"/>
                </a:moveTo>
                <a:cubicBezTo>
                  <a:pt x="2599" y="402"/>
                  <a:pt x="2599" y="402"/>
                  <a:pt x="2599" y="402"/>
                </a:cubicBezTo>
                <a:cubicBezTo>
                  <a:pt x="2649" y="402"/>
                  <a:pt x="2649" y="402"/>
                  <a:pt x="2649" y="402"/>
                </a:cubicBezTo>
                <a:cubicBezTo>
                  <a:pt x="2670" y="402"/>
                  <a:pt x="2687" y="397"/>
                  <a:pt x="2698" y="387"/>
                </a:cubicBezTo>
                <a:cubicBezTo>
                  <a:pt x="2710" y="377"/>
                  <a:pt x="2716" y="363"/>
                  <a:pt x="2716" y="345"/>
                </a:cubicBezTo>
                <a:cubicBezTo>
                  <a:pt x="2716" y="308"/>
                  <a:pt x="2691" y="290"/>
                  <a:pt x="2641" y="290"/>
                </a:cubicBezTo>
                <a:lnTo>
                  <a:pt x="2599" y="290"/>
                </a:lnTo>
                <a:close/>
                <a:moveTo>
                  <a:pt x="2972" y="435"/>
                </a:moveTo>
                <a:cubicBezTo>
                  <a:pt x="2936" y="435"/>
                  <a:pt x="2936" y="435"/>
                  <a:pt x="2936" y="435"/>
                </a:cubicBezTo>
                <a:cubicBezTo>
                  <a:pt x="2936" y="400"/>
                  <a:pt x="2936" y="400"/>
                  <a:pt x="2936" y="400"/>
                </a:cubicBezTo>
                <a:cubicBezTo>
                  <a:pt x="2935" y="400"/>
                  <a:pt x="2935" y="400"/>
                  <a:pt x="2935" y="400"/>
                </a:cubicBezTo>
                <a:cubicBezTo>
                  <a:pt x="2920" y="427"/>
                  <a:pt x="2897" y="440"/>
                  <a:pt x="2866" y="440"/>
                </a:cubicBezTo>
                <a:cubicBezTo>
                  <a:pt x="2813" y="440"/>
                  <a:pt x="2787" y="409"/>
                  <a:pt x="2787" y="346"/>
                </a:cubicBezTo>
                <a:cubicBezTo>
                  <a:pt x="2787" y="213"/>
                  <a:pt x="2787" y="213"/>
                  <a:pt x="2787" y="213"/>
                </a:cubicBezTo>
                <a:cubicBezTo>
                  <a:pt x="2822" y="213"/>
                  <a:pt x="2822" y="213"/>
                  <a:pt x="2822" y="213"/>
                </a:cubicBezTo>
                <a:cubicBezTo>
                  <a:pt x="2822" y="340"/>
                  <a:pt x="2822" y="340"/>
                  <a:pt x="2822" y="340"/>
                </a:cubicBezTo>
                <a:cubicBezTo>
                  <a:pt x="2822" y="387"/>
                  <a:pt x="2840" y="410"/>
                  <a:pt x="2876" y="410"/>
                </a:cubicBezTo>
                <a:cubicBezTo>
                  <a:pt x="2893" y="410"/>
                  <a:pt x="2908" y="404"/>
                  <a:pt x="2919" y="391"/>
                </a:cubicBezTo>
                <a:cubicBezTo>
                  <a:pt x="2930" y="378"/>
                  <a:pt x="2936" y="362"/>
                  <a:pt x="2936" y="341"/>
                </a:cubicBezTo>
                <a:cubicBezTo>
                  <a:pt x="2936" y="213"/>
                  <a:pt x="2936" y="213"/>
                  <a:pt x="2936" y="213"/>
                </a:cubicBezTo>
                <a:cubicBezTo>
                  <a:pt x="2972" y="213"/>
                  <a:pt x="2972" y="213"/>
                  <a:pt x="2972" y="213"/>
                </a:cubicBezTo>
                <a:lnTo>
                  <a:pt x="2972" y="435"/>
                </a:lnTo>
                <a:close/>
                <a:moveTo>
                  <a:pt x="3009" y="427"/>
                </a:moveTo>
                <a:cubicBezTo>
                  <a:pt x="3009" y="389"/>
                  <a:pt x="3009" y="389"/>
                  <a:pt x="3009" y="389"/>
                </a:cubicBezTo>
                <a:cubicBezTo>
                  <a:pt x="3029" y="403"/>
                  <a:pt x="3050" y="410"/>
                  <a:pt x="3073" y="410"/>
                </a:cubicBezTo>
                <a:cubicBezTo>
                  <a:pt x="3105" y="410"/>
                  <a:pt x="3120" y="400"/>
                  <a:pt x="3120" y="379"/>
                </a:cubicBezTo>
                <a:cubicBezTo>
                  <a:pt x="3120" y="373"/>
                  <a:pt x="3119" y="368"/>
                  <a:pt x="3116" y="364"/>
                </a:cubicBezTo>
                <a:cubicBezTo>
                  <a:pt x="3113" y="360"/>
                  <a:pt x="3110" y="356"/>
                  <a:pt x="3105" y="353"/>
                </a:cubicBezTo>
                <a:cubicBezTo>
                  <a:pt x="3101" y="350"/>
                  <a:pt x="3095" y="347"/>
                  <a:pt x="3089" y="344"/>
                </a:cubicBezTo>
                <a:cubicBezTo>
                  <a:pt x="3083" y="342"/>
                  <a:pt x="3076" y="339"/>
                  <a:pt x="3069" y="336"/>
                </a:cubicBezTo>
                <a:cubicBezTo>
                  <a:pt x="3059" y="333"/>
                  <a:pt x="3051" y="329"/>
                  <a:pt x="3043" y="325"/>
                </a:cubicBezTo>
                <a:cubicBezTo>
                  <a:pt x="3036" y="321"/>
                  <a:pt x="3030" y="316"/>
                  <a:pt x="3025" y="311"/>
                </a:cubicBezTo>
                <a:cubicBezTo>
                  <a:pt x="3020" y="306"/>
                  <a:pt x="3016" y="300"/>
                  <a:pt x="3013" y="294"/>
                </a:cubicBezTo>
                <a:cubicBezTo>
                  <a:pt x="3011" y="288"/>
                  <a:pt x="3010" y="280"/>
                  <a:pt x="3010" y="272"/>
                </a:cubicBezTo>
                <a:cubicBezTo>
                  <a:pt x="3010" y="261"/>
                  <a:pt x="3012" y="252"/>
                  <a:pt x="3017" y="244"/>
                </a:cubicBezTo>
                <a:cubicBezTo>
                  <a:pt x="3021" y="236"/>
                  <a:pt x="3028" y="229"/>
                  <a:pt x="3036" y="224"/>
                </a:cubicBezTo>
                <a:cubicBezTo>
                  <a:pt x="3044" y="218"/>
                  <a:pt x="3053" y="214"/>
                  <a:pt x="3063" y="211"/>
                </a:cubicBezTo>
                <a:cubicBezTo>
                  <a:pt x="3073" y="209"/>
                  <a:pt x="3084" y="207"/>
                  <a:pt x="3095" y="207"/>
                </a:cubicBezTo>
                <a:cubicBezTo>
                  <a:pt x="3114" y="207"/>
                  <a:pt x="3131" y="211"/>
                  <a:pt x="3146" y="217"/>
                </a:cubicBezTo>
                <a:cubicBezTo>
                  <a:pt x="3146" y="253"/>
                  <a:pt x="3146" y="253"/>
                  <a:pt x="3146" y="253"/>
                </a:cubicBezTo>
                <a:cubicBezTo>
                  <a:pt x="3130" y="243"/>
                  <a:pt x="3111" y="237"/>
                  <a:pt x="3090" y="237"/>
                </a:cubicBezTo>
                <a:cubicBezTo>
                  <a:pt x="3083" y="237"/>
                  <a:pt x="3077" y="238"/>
                  <a:pt x="3072" y="240"/>
                </a:cubicBezTo>
                <a:cubicBezTo>
                  <a:pt x="3067" y="241"/>
                  <a:pt x="3062" y="243"/>
                  <a:pt x="3058" y="246"/>
                </a:cubicBezTo>
                <a:cubicBezTo>
                  <a:pt x="3054" y="249"/>
                  <a:pt x="3051" y="252"/>
                  <a:pt x="3049" y="256"/>
                </a:cubicBezTo>
                <a:cubicBezTo>
                  <a:pt x="3047" y="260"/>
                  <a:pt x="3046" y="264"/>
                  <a:pt x="3046" y="269"/>
                </a:cubicBezTo>
                <a:cubicBezTo>
                  <a:pt x="3046" y="274"/>
                  <a:pt x="3047" y="279"/>
                  <a:pt x="3049" y="283"/>
                </a:cubicBezTo>
                <a:cubicBezTo>
                  <a:pt x="3051" y="287"/>
                  <a:pt x="3054" y="291"/>
                  <a:pt x="3058" y="294"/>
                </a:cubicBezTo>
                <a:cubicBezTo>
                  <a:pt x="3063" y="297"/>
                  <a:pt x="3067" y="299"/>
                  <a:pt x="3073" y="302"/>
                </a:cubicBezTo>
                <a:cubicBezTo>
                  <a:pt x="3079" y="304"/>
                  <a:pt x="3086" y="307"/>
                  <a:pt x="3093" y="310"/>
                </a:cubicBezTo>
                <a:cubicBezTo>
                  <a:pt x="3103" y="314"/>
                  <a:pt x="3112" y="318"/>
                  <a:pt x="3120" y="322"/>
                </a:cubicBezTo>
                <a:cubicBezTo>
                  <a:pt x="3127" y="326"/>
                  <a:pt x="3134" y="330"/>
                  <a:pt x="3140" y="335"/>
                </a:cubicBezTo>
                <a:cubicBezTo>
                  <a:pt x="3145" y="340"/>
                  <a:pt x="3149" y="346"/>
                  <a:pt x="3152" y="352"/>
                </a:cubicBezTo>
                <a:cubicBezTo>
                  <a:pt x="3155" y="359"/>
                  <a:pt x="3157" y="367"/>
                  <a:pt x="3157" y="376"/>
                </a:cubicBezTo>
                <a:cubicBezTo>
                  <a:pt x="3157" y="387"/>
                  <a:pt x="3154" y="396"/>
                  <a:pt x="3149" y="404"/>
                </a:cubicBezTo>
                <a:cubicBezTo>
                  <a:pt x="3145" y="412"/>
                  <a:pt x="3138" y="419"/>
                  <a:pt x="3130" y="425"/>
                </a:cubicBezTo>
                <a:cubicBezTo>
                  <a:pt x="3122" y="430"/>
                  <a:pt x="3113" y="434"/>
                  <a:pt x="3102" y="436"/>
                </a:cubicBezTo>
                <a:cubicBezTo>
                  <a:pt x="3091" y="439"/>
                  <a:pt x="3080" y="440"/>
                  <a:pt x="3069" y="440"/>
                </a:cubicBezTo>
                <a:cubicBezTo>
                  <a:pt x="3046" y="440"/>
                  <a:pt x="3026" y="436"/>
                  <a:pt x="3009" y="427"/>
                </a:cubicBezTo>
                <a:close/>
                <a:moveTo>
                  <a:pt x="3212" y="156"/>
                </a:moveTo>
                <a:cubicBezTo>
                  <a:pt x="3206" y="156"/>
                  <a:pt x="3200" y="154"/>
                  <a:pt x="3196" y="149"/>
                </a:cubicBezTo>
                <a:cubicBezTo>
                  <a:pt x="3191" y="145"/>
                  <a:pt x="3189" y="140"/>
                  <a:pt x="3189" y="133"/>
                </a:cubicBezTo>
                <a:cubicBezTo>
                  <a:pt x="3189" y="126"/>
                  <a:pt x="3191" y="121"/>
                  <a:pt x="3196" y="116"/>
                </a:cubicBezTo>
                <a:cubicBezTo>
                  <a:pt x="3200" y="112"/>
                  <a:pt x="3206" y="110"/>
                  <a:pt x="3212" y="110"/>
                </a:cubicBezTo>
                <a:cubicBezTo>
                  <a:pt x="3218" y="110"/>
                  <a:pt x="3224" y="112"/>
                  <a:pt x="3229" y="116"/>
                </a:cubicBezTo>
                <a:cubicBezTo>
                  <a:pt x="3233" y="121"/>
                  <a:pt x="3235" y="126"/>
                  <a:pt x="3235" y="133"/>
                </a:cubicBezTo>
                <a:cubicBezTo>
                  <a:pt x="3235" y="139"/>
                  <a:pt x="3233" y="145"/>
                  <a:pt x="3229" y="149"/>
                </a:cubicBezTo>
                <a:cubicBezTo>
                  <a:pt x="3224" y="154"/>
                  <a:pt x="3218" y="156"/>
                  <a:pt x="3212" y="156"/>
                </a:cubicBezTo>
                <a:close/>
                <a:moveTo>
                  <a:pt x="3229" y="435"/>
                </a:moveTo>
                <a:cubicBezTo>
                  <a:pt x="3194" y="435"/>
                  <a:pt x="3194" y="435"/>
                  <a:pt x="3194" y="435"/>
                </a:cubicBezTo>
                <a:cubicBezTo>
                  <a:pt x="3194" y="213"/>
                  <a:pt x="3194" y="213"/>
                  <a:pt x="3194" y="213"/>
                </a:cubicBezTo>
                <a:cubicBezTo>
                  <a:pt x="3229" y="213"/>
                  <a:pt x="3229" y="213"/>
                  <a:pt x="3229" y="213"/>
                </a:cubicBezTo>
                <a:lnTo>
                  <a:pt x="3229" y="435"/>
                </a:lnTo>
                <a:close/>
                <a:moveTo>
                  <a:pt x="3461" y="435"/>
                </a:moveTo>
                <a:cubicBezTo>
                  <a:pt x="3425" y="435"/>
                  <a:pt x="3425" y="435"/>
                  <a:pt x="3425" y="435"/>
                </a:cubicBezTo>
                <a:cubicBezTo>
                  <a:pt x="3425" y="308"/>
                  <a:pt x="3425" y="308"/>
                  <a:pt x="3425" y="308"/>
                </a:cubicBezTo>
                <a:cubicBezTo>
                  <a:pt x="3425" y="261"/>
                  <a:pt x="3408" y="237"/>
                  <a:pt x="3373" y="237"/>
                </a:cubicBezTo>
                <a:cubicBezTo>
                  <a:pt x="3355" y="237"/>
                  <a:pt x="3341" y="244"/>
                  <a:pt x="3329" y="257"/>
                </a:cubicBezTo>
                <a:cubicBezTo>
                  <a:pt x="3317" y="271"/>
                  <a:pt x="3311" y="288"/>
                  <a:pt x="3311" y="308"/>
                </a:cubicBezTo>
                <a:cubicBezTo>
                  <a:pt x="3311" y="435"/>
                  <a:pt x="3311" y="435"/>
                  <a:pt x="3311" y="435"/>
                </a:cubicBezTo>
                <a:cubicBezTo>
                  <a:pt x="3276" y="435"/>
                  <a:pt x="3276" y="435"/>
                  <a:pt x="3276" y="435"/>
                </a:cubicBezTo>
                <a:cubicBezTo>
                  <a:pt x="3276" y="213"/>
                  <a:pt x="3276" y="213"/>
                  <a:pt x="3276" y="213"/>
                </a:cubicBezTo>
                <a:cubicBezTo>
                  <a:pt x="3311" y="213"/>
                  <a:pt x="3311" y="213"/>
                  <a:pt x="3311" y="213"/>
                </a:cubicBezTo>
                <a:cubicBezTo>
                  <a:pt x="3311" y="250"/>
                  <a:pt x="3311" y="250"/>
                  <a:pt x="3311" y="250"/>
                </a:cubicBezTo>
                <a:cubicBezTo>
                  <a:pt x="3312" y="250"/>
                  <a:pt x="3312" y="250"/>
                  <a:pt x="3312" y="250"/>
                </a:cubicBezTo>
                <a:cubicBezTo>
                  <a:pt x="3329" y="221"/>
                  <a:pt x="3353" y="207"/>
                  <a:pt x="3385" y="207"/>
                </a:cubicBezTo>
                <a:cubicBezTo>
                  <a:pt x="3410" y="207"/>
                  <a:pt x="3428" y="215"/>
                  <a:pt x="3441" y="231"/>
                </a:cubicBezTo>
                <a:cubicBezTo>
                  <a:pt x="3454" y="247"/>
                  <a:pt x="3461" y="269"/>
                  <a:pt x="3461" y="299"/>
                </a:cubicBezTo>
                <a:lnTo>
                  <a:pt x="3461" y="435"/>
                </a:lnTo>
                <a:close/>
                <a:moveTo>
                  <a:pt x="3681" y="333"/>
                </a:moveTo>
                <a:cubicBezTo>
                  <a:pt x="3524" y="333"/>
                  <a:pt x="3524" y="333"/>
                  <a:pt x="3524" y="333"/>
                </a:cubicBezTo>
                <a:cubicBezTo>
                  <a:pt x="3524" y="358"/>
                  <a:pt x="3531" y="377"/>
                  <a:pt x="3544" y="390"/>
                </a:cubicBezTo>
                <a:cubicBezTo>
                  <a:pt x="3556" y="404"/>
                  <a:pt x="3574" y="410"/>
                  <a:pt x="3596" y="410"/>
                </a:cubicBezTo>
                <a:cubicBezTo>
                  <a:pt x="3621" y="410"/>
                  <a:pt x="3644" y="402"/>
                  <a:pt x="3665" y="386"/>
                </a:cubicBezTo>
                <a:cubicBezTo>
                  <a:pt x="3665" y="419"/>
                  <a:pt x="3665" y="419"/>
                  <a:pt x="3665" y="419"/>
                </a:cubicBezTo>
                <a:cubicBezTo>
                  <a:pt x="3646" y="433"/>
                  <a:pt x="3620" y="440"/>
                  <a:pt x="3588" y="440"/>
                </a:cubicBezTo>
                <a:cubicBezTo>
                  <a:pt x="3556" y="440"/>
                  <a:pt x="3532" y="430"/>
                  <a:pt x="3514" y="410"/>
                </a:cubicBezTo>
                <a:cubicBezTo>
                  <a:pt x="3496" y="390"/>
                  <a:pt x="3487" y="361"/>
                  <a:pt x="3487" y="325"/>
                </a:cubicBezTo>
                <a:cubicBezTo>
                  <a:pt x="3487" y="290"/>
                  <a:pt x="3496" y="262"/>
                  <a:pt x="3516" y="240"/>
                </a:cubicBezTo>
                <a:cubicBezTo>
                  <a:pt x="3536" y="218"/>
                  <a:pt x="3560" y="207"/>
                  <a:pt x="3589" y="207"/>
                </a:cubicBezTo>
                <a:cubicBezTo>
                  <a:pt x="3618" y="207"/>
                  <a:pt x="3641" y="217"/>
                  <a:pt x="3657" y="236"/>
                </a:cubicBezTo>
                <a:cubicBezTo>
                  <a:pt x="3673" y="254"/>
                  <a:pt x="3681" y="281"/>
                  <a:pt x="3681" y="314"/>
                </a:cubicBezTo>
                <a:lnTo>
                  <a:pt x="3681" y="333"/>
                </a:lnTo>
                <a:close/>
                <a:moveTo>
                  <a:pt x="3644" y="303"/>
                </a:moveTo>
                <a:cubicBezTo>
                  <a:pt x="3644" y="282"/>
                  <a:pt x="3639" y="266"/>
                  <a:pt x="3629" y="255"/>
                </a:cubicBezTo>
                <a:cubicBezTo>
                  <a:pt x="3620" y="243"/>
                  <a:pt x="3606" y="237"/>
                  <a:pt x="3589" y="237"/>
                </a:cubicBezTo>
                <a:cubicBezTo>
                  <a:pt x="3572" y="237"/>
                  <a:pt x="3558" y="243"/>
                  <a:pt x="3546" y="255"/>
                </a:cubicBezTo>
                <a:cubicBezTo>
                  <a:pt x="3534" y="267"/>
                  <a:pt x="3527" y="283"/>
                  <a:pt x="3524" y="303"/>
                </a:cubicBezTo>
                <a:lnTo>
                  <a:pt x="3644" y="303"/>
                </a:lnTo>
                <a:close/>
                <a:moveTo>
                  <a:pt x="3706" y="427"/>
                </a:moveTo>
                <a:cubicBezTo>
                  <a:pt x="3706" y="389"/>
                  <a:pt x="3706" y="389"/>
                  <a:pt x="3706" y="389"/>
                </a:cubicBezTo>
                <a:cubicBezTo>
                  <a:pt x="3725" y="403"/>
                  <a:pt x="3746" y="410"/>
                  <a:pt x="3770" y="410"/>
                </a:cubicBezTo>
                <a:cubicBezTo>
                  <a:pt x="3801" y="410"/>
                  <a:pt x="3817" y="400"/>
                  <a:pt x="3817" y="379"/>
                </a:cubicBezTo>
                <a:cubicBezTo>
                  <a:pt x="3817" y="373"/>
                  <a:pt x="3815" y="368"/>
                  <a:pt x="3813" y="364"/>
                </a:cubicBezTo>
                <a:cubicBezTo>
                  <a:pt x="3810" y="360"/>
                  <a:pt x="3806" y="356"/>
                  <a:pt x="3802" y="353"/>
                </a:cubicBezTo>
                <a:cubicBezTo>
                  <a:pt x="3797" y="350"/>
                  <a:pt x="3792" y="347"/>
                  <a:pt x="3786" y="344"/>
                </a:cubicBezTo>
                <a:cubicBezTo>
                  <a:pt x="3780" y="342"/>
                  <a:pt x="3773" y="339"/>
                  <a:pt x="3766" y="336"/>
                </a:cubicBezTo>
                <a:cubicBezTo>
                  <a:pt x="3756" y="333"/>
                  <a:pt x="3747" y="329"/>
                  <a:pt x="3740" y="325"/>
                </a:cubicBezTo>
                <a:cubicBezTo>
                  <a:pt x="3732" y="321"/>
                  <a:pt x="3726" y="316"/>
                  <a:pt x="3721" y="311"/>
                </a:cubicBezTo>
                <a:cubicBezTo>
                  <a:pt x="3716" y="306"/>
                  <a:pt x="3712" y="300"/>
                  <a:pt x="3710" y="294"/>
                </a:cubicBezTo>
                <a:cubicBezTo>
                  <a:pt x="3707" y="288"/>
                  <a:pt x="3706" y="280"/>
                  <a:pt x="3706" y="272"/>
                </a:cubicBezTo>
                <a:cubicBezTo>
                  <a:pt x="3706" y="261"/>
                  <a:pt x="3708" y="252"/>
                  <a:pt x="3713" y="244"/>
                </a:cubicBezTo>
                <a:cubicBezTo>
                  <a:pt x="3718" y="236"/>
                  <a:pt x="3724" y="229"/>
                  <a:pt x="3732" y="224"/>
                </a:cubicBezTo>
                <a:cubicBezTo>
                  <a:pt x="3740" y="218"/>
                  <a:pt x="3749" y="214"/>
                  <a:pt x="3760" y="211"/>
                </a:cubicBezTo>
                <a:cubicBezTo>
                  <a:pt x="3770" y="209"/>
                  <a:pt x="3780" y="207"/>
                  <a:pt x="3791" y="207"/>
                </a:cubicBezTo>
                <a:cubicBezTo>
                  <a:pt x="3811" y="207"/>
                  <a:pt x="3828" y="211"/>
                  <a:pt x="3843" y="217"/>
                </a:cubicBezTo>
                <a:cubicBezTo>
                  <a:pt x="3843" y="253"/>
                  <a:pt x="3843" y="253"/>
                  <a:pt x="3843" y="253"/>
                </a:cubicBezTo>
                <a:cubicBezTo>
                  <a:pt x="3827" y="243"/>
                  <a:pt x="3808" y="237"/>
                  <a:pt x="3787" y="237"/>
                </a:cubicBezTo>
                <a:cubicBezTo>
                  <a:pt x="3780" y="237"/>
                  <a:pt x="3774" y="238"/>
                  <a:pt x="3769" y="240"/>
                </a:cubicBezTo>
                <a:cubicBezTo>
                  <a:pt x="3763" y="241"/>
                  <a:pt x="3759" y="243"/>
                  <a:pt x="3755" y="246"/>
                </a:cubicBezTo>
                <a:cubicBezTo>
                  <a:pt x="3751" y="249"/>
                  <a:pt x="3748" y="252"/>
                  <a:pt x="3746" y="256"/>
                </a:cubicBezTo>
                <a:cubicBezTo>
                  <a:pt x="3744" y="260"/>
                  <a:pt x="3743" y="264"/>
                  <a:pt x="3743" y="269"/>
                </a:cubicBezTo>
                <a:cubicBezTo>
                  <a:pt x="3743" y="274"/>
                  <a:pt x="3744" y="279"/>
                  <a:pt x="3746" y="283"/>
                </a:cubicBezTo>
                <a:cubicBezTo>
                  <a:pt x="3748" y="287"/>
                  <a:pt x="3751" y="291"/>
                  <a:pt x="3755" y="294"/>
                </a:cubicBezTo>
                <a:cubicBezTo>
                  <a:pt x="3759" y="297"/>
                  <a:pt x="3764" y="299"/>
                  <a:pt x="3770" y="302"/>
                </a:cubicBezTo>
                <a:cubicBezTo>
                  <a:pt x="3776" y="304"/>
                  <a:pt x="3782" y="307"/>
                  <a:pt x="3790" y="310"/>
                </a:cubicBezTo>
                <a:cubicBezTo>
                  <a:pt x="3799" y="314"/>
                  <a:pt x="3808" y="318"/>
                  <a:pt x="3816" y="322"/>
                </a:cubicBezTo>
                <a:cubicBezTo>
                  <a:pt x="3824" y="326"/>
                  <a:pt x="3831" y="330"/>
                  <a:pt x="3836" y="335"/>
                </a:cubicBezTo>
                <a:cubicBezTo>
                  <a:pt x="3842" y="340"/>
                  <a:pt x="3846" y="346"/>
                  <a:pt x="3849" y="352"/>
                </a:cubicBezTo>
                <a:cubicBezTo>
                  <a:pt x="3852" y="359"/>
                  <a:pt x="3853" y="367"/>
                  <a:pt x="3853" y="376"/>
                </a:cubicBezTo>
                <a:cubicBezTo>
                  <a:pt x="3853" y="387"/>
                  <a:pt x="3851" y="396"/>
                  <a:pt x="3846" y="404"/>
                </a:cubicBezTo>
                <a:cubicBezTo>
                  <a:pt x="3841" y="412"/>
                  <a:pt x="3835" y="419"/>
                  <a:pt x="3827" y="425"/>
                </a:cubicBezTo>
                <a:cubicBezTo>
                  <a:pt x="3818" y="430"/>
                  <a:pt x="3809" y="434"/>
                  <a:pt x="3799" y="436"/>
                </a:cubicBezTo>
                <a:cubicBezTo>
                  <a:pt x="3788" y="439"/>
                  <a:pt x="3777" y="440"/>
                  <a:pt x="3765" y="440"/>
                </a:cubicBezTo>
                <a:cubicBezTo>
                  <a:pt x="3742" y="440"/>
                  <a:pt x="3722" y="436"/>
                  <a:pt x="3706" y="427"/>
                </a:cubicBezTo>
                <a:close/>
                <a:moveTo>
                  <a:pt x="3877" y="427"/>
                </a:moveTo>
                <a:cubicBezTo>
                  <a:pt x="3877" y="389"/>
                  <a:pt x="3877" y="389"/>
                  <a:pt x="3877" y="389"/>
                </a:cubicBezTo>
                <a:cubicBezTo>
                  <a:pt x="3897" y="403"/>
                  <a:pt x="3918" y="410"/>
                  <a:pt x="3941" y="410"/>
                </a:cubicBezTo>
                <a:cubicBezTo>
                  <a:pt x="3973" y="410"/>
                  <a:pt x="3988" y="400"/>
                  <a:pt x="3988" y="379"/>
                </a:cubicBezTo>
                <a:cubicBezTo>
                  <a:pt x="3988" y="373"/>
                  <a:pt x="3987" y="368"/>
                  <a:pt x="3984" y="364"/>
                </a:cubicBezTo>
                <a:cubicBezTo>
                  <a:pt x="3982" y="360"/>
                  <a:pt x="3978" y="356"/>
                  <a:pt x="3973" y="353"/>
                </a:cubicBezTo>
                <a:cubicBezTo>
                  <a:pt x="3969" y="350"/>
                  <a:pt x="3964" y="347"/>
                  <a:pt x="3957" y="344"/>
                </a:cubicBezTo>
                <a:cubicBezTo>
                  <a:pt x="3951" y="342"/>
                  <a:pt x="3945" y="339"/>
                  <a:pt x="3937" y="336"/>
                </a:cubicBezTo>
                <a:cubicBezTo>
                  <a:pt x="3928" y="333"/>
                  <a:pt x="3919" y="329"/>
                  <a:pt x="3911" y="325"/>
                </a:cubicBezTo>
                <a:cubicBezTo>
                  <a:pt x="3904" y="321"/>
                  <a:pt x="3898" y="316"/>
                  <a:pt x="3893" y="311"/>
                </a:cubicBezTo>
                <a:cubicBezTo>
                  <a:pt x="3888" y="306"/>
                  <a:pt x="3884" y="300"/>
                  <a:pt x="3881" y="294"/>
                </a:cubicBezTo>
                <a:cubicBezTo>
                  <a:pt x="3879" y="288"/>
                  <a:pt x="3878" y="280"/>
                  <a:pt x="3878" y="272"/>
                </a:cubicBezTo>
                <a:cubicBezTo>
                  <a:pt x="3878" y="261"/>
                  <a:pt x="3880" y="252"/>
                  <a:pt x="3885" y="244"/>
                </a:cubicBezTo>
                <a:cubicBezTo>
                  <a:pt x="3890" y="236"/>
                  <a:pt x="3896" y="229"/>
                  <a:pt x="3904" y="224"/>
                </a:cubicBezTo>
                <a:cubicBezTo>
                  <a:pt x="3912" y="218"/>
                  <a:pt x="3921" y="214"/>
                  <a:pt x="3931" y="211"/>
                </a:cubicBezTo>
                <a:cubicBezTo>
                  <a:pt x="3941" y="209"/>
                  <a:pt x="3952" y="207"/>
                  <a:pt x="3963" y="207"/>
                </a:cubicBezTo>
                <a:cubicBezTo>
                  <a:pt x="3982" y="207"/>
                  <a:pt x="3999" y="211"/>
                  <a:pt x="4015" y="217"/>
                </a:cubicBezTo>
                <a:cubicBezTo>
                  <a:pt x="4015" y="253"/>
                  <a:pt x="4015" y="253"/>
                  <a:pt x="4015" y="253"/>
                </a:cubicBezTo>
                <a:cubicBezTo>
                  <a:pt x="3998" y="243"/>
                  <a:pt x="3979" y="237"/>
                  <a:pt x="3958" y="237"/>
                </a:cubicBezTo>
                <a:cubicBezTo>
                  <a:pt x="3951" y="237"/>
                  <a:pt x="3945" y="238"/>
                  <a:pt x="3940" y="240"/>
                </a:cubicBezTo>
                <a:cubicBezTo>
                  <a:pt x="3935" y="241"/>
                  <a:pt x="3930" y="243"/>
                  <a:pt x="3926" y="246"/>
                </a:cubicBezTo>
                <a:cubicBezTo>
                  <a:pt x="3922" y="249"/>
                  <a:pt x="3919" y="252"/>
                  <a:pt x="3917" y="256"/>
                </a:cubicBezTo>
                <a:cubicBezTo>
                  <a:pt x="3915" y="260"/>
                  <a:pt x="3914" y="264"/>
                  <a:pt x="3914" y="269"/>
                </a:cubicBezTo>
                <a:cubicBezTo>
                  <a:pt x="3914" y="274"/>
                  <a:pt x="3915" y="279"/>
                  <a:pt x="3917" y="283"/>
                </a:cubicBezTo>
                <a:cubicBezTo>
                  <a:pt x="3919" y="287"/>
                  <a:pt x="3923" y="291"/>
                  <a:pt x="3927" y="294"/>
                </a:cubicBezTo>
                <a:cubicBezTo>
                  <a:pt x="3931" y="297"/>
                  <a:pt x="3936" y="299"/>
                  <a:pt x="3941" y="302"/>
                </a:cubicBezTo>
                <a:cubicBezTo>
                  <a:pt x="3947" y="304"/>
                  <a:pt x="3954" y="307"/>
                  <a:pt x="3961" y="310"/>
                </a:cubicBezTo>
                <a:cubicBezTo>
                  <a:pt x="3971" y="314"/>
                  <a:pt x="3980" y="318"/>
                  <a:pt x="3988" y="322"/>
                </a:cubicBezTo>
                <a:cubicBezTo>
                  <a:pt x="3996" y="326"/>
                  <a:pt x="4002" y="330"/>
                  <a:pt x="4008" y="335"/>
                </a:cubicBezTo>
                <a:cubicBezTo>
                  <a:pt x="4013" y="340"/>
                  <a:pt x="4017" y="346"/>
                  <a:pt x="4020" y="352"/>
                </a:cubicBezTo>
                <a:cubicBezTo>
                  <a:pt x="4023" y="359"/>
                  <a:pt x="4025" y="367"/>
                  <a:pt x="4025" y="376"/>
                </a:cubicBezTo>
                <a:cubicBezTo>
                  <a:pt x="4025" y="387"/>
                  <a:pt x="4022" y="396"/>
                  <a:pt x="4018" y="404"/>
                </a:cubicBezTo>
                <a:cubicBezTo>
                  <a:pt x="4013" y="412"/>
                  <a:pt x="4006" y="419"/>
                  <a:pt x="3998" y="425"/>
                </a:cubicBezTo>
                <a:cubicBezTo>
                  <a:pt x="3990" y="430"/>
                  <a:pt x="3981" y="434"/>
                  <a:pt x="3970" y="436"/>
                </a:cubicBezTo>
                <a:cubicBezTo>
                  <a:pt x="3959" y="439"/>
                  <a:pt x="3948" y="440"/>
                  <a:pt x="3937" y="440"/>
                </a:cubicBezTo>
                <a:cubicBezTo>
                  <a:pt x="3914" y="440"/>
                  <a:pt x="3894" y="436"/>
                  <a:pt x="3877" y="427"/>
                </a:cubicBezTo>
                <a:close/>
              </a:path>
            </a:pathLst>
          </a:custGeom>
          <a:solidFill>
            <a:schemeClr val="tx2"/>
          </a:solidFill>
          <a:ln>
            <a:noFill/>
          </a:ln>
        </p:spPr>
        <p:txBody>
          <a:bodyPr vert="horz" wrap="square" lIns="89606" tIns="44804" rIns="89606" bIns="44804" numCol="1" anchor="t" anchorCtr="0" compatLnSpc="1">
            <a:prstTxWarp prst="textNoShape">
              <a:avLst/>
            </a:prstTxWarp>
          </a:bodyPr>
          <a:lstStyle/>
          <a:p>
            <a:pPr defTabSz="914004"/>
            <a:endParaRPr lang="en-US" sz="1764">
              <a:solidFill>
                <a:srgbClr val="FFFFFF"/>
              </a:solidFill>
            </a:endParaRPr>
          </a:p>
        </p:txBody>
      </p:sp>
    </p:spTree>
    <p:extLst>
      <p:ext uri="{BB962C8B-B14F-4D97-AF65-F5344CB8AC3E}">
        <p14:creationId xmlns:p14="http://schemas.microsoft.com/office/powerpoint/2010/main" val="3374682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978958"/>
      </p:ext>
    </p:extLst>
  </p:cSld>
  <p:clrMapOvr>
    <a:masterClrMapping/>
  </p:clrMapOvr>
  <p:transition>
    <p:fade/>
  </p:transition>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3004160"/>
      </p:ext>
    </p:extLst>
  </p:cSld>
  <p:clrMapOvr>
    <a:masterClrMapping/>
  </p:clrMapOvr>
  <p:transition>
    <p:fade/>
  </p:transition>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3964712"/>
      </p:ext>
    </p:extLst>
  </p:cSld>
  <p:clrMapOvr>
    <a:masterClrMapping/>
  </p:clrMapOvr>
  <p:transition>
    <p:fade/>
  </p:transition>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927639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862031"/>
      </p:ext>
    </p:extLst>
  </p:cSld>
  <p:clrMapOvr>
    <a:masterClrMapping/>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38183266"/>
      </p:ext>
    </p:extLst>
  </p:cSld>
  <p:clrMapOvr>
    <a:masterClrMapping/>
  </p:clrMapOvr>
  <p:transition>
    <p:fade/>
  </p:transition>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5219659"/>
      </p:ext>
    </p:extLst>
  </p:cSld>
  <p:clrMapOvr>
    <a:masterClrMapping/>
  </p:clrMapOvr>
  <p:transition>
    <p:fade/>
  </p:transition>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4600284"/>
      </p:ext>
    </p:extLst>
  </p:cSld>
  <p:clrMapOvr>
    <a:masterClrMapping/>
  </p:clrMapOvr>
  <p:transition>
    <p:fade/>
  </p:transition>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3858905"/>
      </p:ext>
    </p:extLst>
  </p:cSld>
  <p:clrMapOvr>
    <a:masterClrMapping/>
  </p:clrMapOvr>
  <p:transition>
    <p:fade/>
  </p:transition>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45695753"/>
      </p:ext>
    </p:extLst>
  </p:cSld>
  <p:clrMapOvr>
    <a:masterClrMapping/>
  </p:clrMapOvr>
  <p:transition>
    <p:fade/>
  </p:transition>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02718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291801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Section Title Photo 1">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91377" cy="6858623"/>
          </a:xfrm>
          <a:prstGeom prst="rect">
            <a:avLst/>
          </a:prstGeom>
        </p:spPr>
      </p:pic>
      <p:sp>
        <p:nvSpPr>
          <p:cNvPr id="4" name="Rectangle 3"/>
          <p:cNvSpPr/>
          <p:nvPr userDrawn="1"/>
        </p:nvSpPr>
        <p:spPr bwMode="auto">
          <a:xfrm>
            <a:off x="1" y="3877277"/>
            <a:ext cx="12191687" cy="2022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12829"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2745" dirty="0" smtClean="0">
              <a:gradFill>
                <a:gsLst>
                  <a:gs pos="18898">
                    <a:srgbClr val="FFFFFF"/>
                  </a:gs>
                  <a:gs pos="37000">
                    <a:srgbClr val="FFFFFF"/>
                  </a:gs>
                </a:gsLst>
                <a:lin ang="5400000" scaled="1"/>
              </a:gradFill>
              <a:ea typeface="Segoe UI" pitchFamily="34" charset="0"/>
              <a:cs typeface="Segoe UI" pitchFamily="34" charset="0"/>
            </a:endParaRPr>
          </a:p>
        </p:txBody>
      </p:sp>
      <p:sp>
        <p:nvSpPr>
          <p:cNvPr id="2" name="Title 1"/>
          <p:cNvSpPr>
            <a:spLocks noGrp="1"/>
          </p:cNvSpPr>
          <p:nvPr>
            <p:ph type="title" hasCustomPrompt="1"/>
          </p:nvPr>
        </p:nvSpPr>
        <p:spPr>
          <a:xfrm>
            <a:off x="269239" y="3877276"/>
            <a:ext cx="11653523" cy="2022775"/>
          </a:xfrm>
          <a:noFill/>
        </p:spPr>
        <p:txBody>
          <a:bodyPr tIns="91440" bIns="91440" anchor="t" anchorCtr="0">
            <a:no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46093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Section Title Photo 2">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91377" cy="6858623"/>
          </a:xfrm>
          <a:prstGeom prst="rect">
            <a:avLst/>
          </a:prstGeom>
        </p:spPr>
      </p:pic>
      <p:sp>
        <p:nvSpPr>
          <p:cNvPr id="4" name="Rectangle 3"/>
          <p:cNvSpPr/>
          <p:nvPr userDrawn="1"/>
        </p:nvSpPr>
        <p:spPr bwMode="auto">
          <a:xfrm>
            <a:off x="1" y="3877277"/>
            <a:ext cx="12191687" cy="2022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12829"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2745" dirty="0" smtClean="0">
              <a:gradFill>
                <a:gsLst>
                  <a:gs pos="18898">
                    <a:srgbClr val="FFFFFF"/>
                  </a:gs>
                  <a:gs pos="37000">
                    <a:srgbClr val="FFFFFF"/>
                  </a:gs>
                </a:gsLst>
                <a:lin ang="5400000" scaled="1"/>
              </a:gradFill>
              <a:ea typeface="Segoe UI" pitchFamily="34" charset="0"/>
              <a:cs typeface="Segoe UI" pitchFamily="34" charset="0"/>
            </a:endParaRPr>
          </a:p>
        </p:txBody>
      </p:sp>
      <p:sp>
        <p:nvSpPr>
          <p:cNvPr id="2" name="Title 1"/>
          <p:cNvSpPr>
            <a:spLocks noGrp="1"/>
          </p:cNvSpPr>
          <p:nvPr>
            <p:ph type="title" hasCustomPrompt="1"/>
          </p:nvPr>
        </p:nvSpPr>
        <p:spPr>
          <a:xfrm>
            <a:off x="269239" y="3877276"/>
            <a:ext cx="11653523" cy="2022775"/>
          </a:xfrm>
          <a:noFill/>
        </p:spPr>
        <p:txBody>
          <a:bodyPr tIns="91440" bIns="91440" anchor="t" anchorCtr="0">
            <a:no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82134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5870225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7178"/>
      </p:ext>
    </p:extLst>
  </p:cSld>
  <p:clrMapOvr>
    <a:masterClrMapping/>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6194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01486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417795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30609277"/>
      </p:ext>
    </p:extLst>
  </p:cSld>
  <p:clrMapOvr>
    <a:masterClrMapping/>
  </p:clrMapOvr>
  <p:transition>
    <p:fade/>
  </p:transition>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919952"/>
      </p:ext>
    </p:extLst>
  </p:cSld>
  <p:clrMapOvr>
    <a:masterClrMapping/>
  </p:clrMapOvr>
  <p:transition>
    <p:fade/>
  </p:transition>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594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5630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8208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1507461"/>
      </p:ext>
    </p:extLst>
  </p:cSld>
  <p:clrMapOvr>
    <a:masterClrMapping/>
  </p:clrMapOvr>
  <p:transition>
    <p:fade/>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6E6E73"/>
                    </a:gs>
                    <a:gs pos="100000">
                      <a:srgbClr val="6E6E73"/>
                    </a:gs>
                  </a:gsLst>
                  <a:lin ang="5400000" scaled="0"/>
                </a:gradFill>
                <a:cs typeface="Segoe UI" pitchFamily="34" charset="0"/>
              </a:rPr>
              <a:t>© </a:t>
            </a:r>
            <a:r>
              <a:rPr lang="en-US" sz="686" dirty="0" smtClean="0">
                <a:gradFill>
                  <a:gsLst>
                    <a:gs pos="0">
                      <a:srgbClr val="6E6E73"/>
                    </a:gs>
                    <a:gs pos="100000">
                      <a:srgbClr val="6E6E73"/>
                    </a:gs>
                  </a:gsLst>
                  <a:lin ang="5400000" scaled="0"/>
                </a:gradFill>
                <a:cs typeface="Segoe UI" pitchFamily="34" charset="0"/>
              </a:rPr>
              <a:t>2015 </a:t>
            </a:r>
            <a:r>
              <a:rPr lang="en-US" sz="686" dirty="0">
                <a:gradFill>
                  <a:gsLst>
                    <a:gs pos="0">
                      <a:srgbClr val="6E6E73"/>
                    </a:gs>
                    <a:gs pos="100000">
                      <a:srgbClr val="6E6E73"/>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186795974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18215369"/>
      </p:ext>
    </p:extLst>
  </p:cSld>
  <p:clrMapOvr>
    <a:masterClrMapping/>
  </p:clrMapOvr>
  <p:transition>
    <p:fade/>
  </p:transition>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41855709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1587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4261731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468160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6307124"/>
      </p:ext>
    </p:extLst>
  </p:cSld>
  <p:clrMapOvr>
    <a:masterClrMapping/>
  </p:clrMapOvr>
  <p:transition>
    <p:fade/>
  </p:transition>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2055071"/>
      </p:ext>
    </p:extLst>
  </p:cSld>
  <p:clrMapOvr>
    <a:masterClrMapping/>
  </p:clrMapOvr>
  <p:transition>
    <p:fade/>
  </p:transition>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9121168"/>
      </p:ext>
    </p:extLst>
  </p:cSld>
  <p:clrMapOvr>
    <a:masterClrMapping/>
  </p:clrMapOvr>
  <p:transition>
    <p:fade/>
  </p:transition>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0286696"/>
      </p:ext>
    </p:extLst>
  </p:cSld>
  <p:clrMapOvr>
    <a:masterClrMapping/>
  </p:clrMapOvr>
  <p:transition>
    <p:fade/>
  </p:transition>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8654783"/>
      </p:ext>
    </p:extLst>
  </p:cSld>
  <p:clrMapOvr>
    <a:masterClrMapping/>
  </p:clrMapOvr>
  <p:transition>
    <p:fade/>
  </p:transition>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054380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7"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5"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pic>
        <p:nvPicPr>
          <p:cNvPr id="15" name="Picture 2" descr="C:\Users\stacyd\AppData\Local\Temp\vmware-stacyr\VMwareDnD\b2dcd1cb\Color-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5825" y="331983"/>
            <a:ext cx="632125" cy="6321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stacyd\AppData\Local\Temp\vmware-stacyr\VMwareDnD\6986b493\Painting Brush.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2649" y="439480"/>
            <a:ext cx="629496" cy="62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33438"/>
      </p:ext>
    </p:extLst>
  </p:cSld>
  <p:clrMapOvr>
    <a:masterClrMapping/>
  </p:clrMapOvr>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492437"/>
      </p:ext>
    </p:extLst>
  </p:cSld>
  <p:clrMapOvr>
    <a:masterClrMapping/>
  </p:clrMapOvr>
  <p:transition>
    <p:fade/>
  </p:transition>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9240596"/>
      </p:ext>
    </p:extLst>
  </p:cSld>
  <p:clrMapOvr>
    <a:masterClrMapping/>
  </p:clrMapOvr>
  <p:transition>
    <p:fade/>
  </p:transition>
  <p:timing>
    <p:tnLst>
      <p:par>
        <p:cT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63347095"/>
      </p:ext>
    </p:extLst>
  </p:cSld>
  <p:clrMapOvr>
    <a:masterClrMapping/>
  </p:clrMapOvr>
  <p:transition>
    <p:fade/>
  </p:transition>
  <p:timing>
    <p:tnLst>
      <p:par>
        <p:cT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9560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916258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436309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9317276"/>
      </p:ext>
    </p:extLst>
  </p:cSld>
  <p:clrMapOvr>
    <a:masterClrMapping/>
  </p:clrMapOvr>
  <p:transition>
    <p:fade/>
  </p:transition>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5406294"/>
      </p:ext>
    </p:extLst>
  </p:cSld>
  <p:clrMapOvr>
    <a:masterClrMapping/>
  </p:clrMapOvr>
  <p:transition>
    <p:fade/>
  </p:transition>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3904940"/>
      </p:ext>
    </p:extLst>
  </p:cSld>
  <p:clrMapOvr>
    <a:masterClrMapping/>
  </p:clrMapOvr>
  <p:transition>
    <p:fade/>
  </p:transition>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003248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14"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4813" y="129148"/>
            <a:ext cx="1178951" cy="1178951"/>
          </a:xfrm>
          <a:prstGeom prst="rect">
            <a:avLst/>
          </a:prstGeom>
        </p:spPr>
      </p:pic>
    </p:spTree>
    <p:extLst>
      <p:ext uri="{BB962C8B-B14F-4D97-AF65-F5344CB8AC3E}">
        <p14:creationId xmlns:p14="http://schemas.microsoft.com/office/powerpoint/2010/main" val="2205194580"/>
      </p:ext>
    </p:extLst>
  </p:cSld>
  <p:clrMapOvr>
    <a:masterClrMapping/>
  </p:clrMapOvr>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620398143"/>
      </p:ext>
    </p:extLst>
  </p:cSld>
  <p:clrMapOvr>
    <a:masterClrMapping/>
  </p:clrMapOvr>
  <p:transition>
    <p:fade/>
  </p:transition>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167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256268"/>
      </p:ext>
    </p:extLst>
  </p:cSld>
  <p:clrMapOvr>
    <a:masterClrMapping/>
  </p:clrMapOvr>
  <p:transition>
    <p:fade/>
  </p:transition>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01902"/>
      </p:ext>
    </p:extLst>
  </p:cSld>
  <p:clrMapOvr>
    <a:masterClrMapping/>
  </p:clrMapOvr>
  <p:transition>
    <p:fade/>
  </p:transition>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711413"/>
      </p:ext>
    </p:extLst>
  </p:cSld>
  <p:clrMapOvr>
    <a:masterClrMapping/>
  </p:clrMapOvr>
  <p:transition>
    <p:fade/>
  </p:transition>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879107"/>
      </p:ext>
    </p:extLst>
  </p:cSld>
  <p:clrMapOvr>
    <a:masterClrMapping/>
  </p:clrMapOvr>
  <p:transition>
    <p:fade/>
  </p:transition>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845555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7190145"/>
      </p:ext>
    </p:extLst>
  </p:cSld>
  <p:clrMapOvr>
    <a:masterClrMapping/>
  </p:clrMapOvr>
  <p:transition>
    <p:fade/>
  </p:transition>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73490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78694" y="2109544"/>
            <a:ext cx="10237787" cy="1089529"/>
          </a:xfrm>
          <a:prstGeom prst="rect">
            <a:avLst/>
          </a:prstGeom>
        </p:spPr>
        <p:txBody>
          <a:bodyPr anchor="t" anchorCtr="0"/>
          <a:lstStyle>
            <a:lvl1pPr>
              <a:defRPr sz="6918" spc="-144" baseline="0">
                <a:solidFill>
                  <a:schemeClr val="bg2"/>
                </a:solidFill>
              </a:defRPr>
            </a:lvl1pPr>
          </a:lstStyle>
          <a:p>
            <a:r>
              <a:rPr lang="en-US" dirty="0" smtClean="0"/>
              <a:t>Click to edit title style</a:t>
            </a:r>
            <a:endParaRPr lang="en-US" dirty="0"/>
          </a:p>
        </p:txBody>
      </p:sp>
      <p:sp>
        <p:nvSpPr>
          <p:cNvPr id="6"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68" baseline="0">
                <a:solidFill>
                  <a:schemeClr val="bg2"/>
                </a:solidFill>
                <a:latin typeface="+mj-lt"/>
              </a:defRPr>
            </a:lvl1pPr>
          </a:lstStyle>
          <a:p>
            <a:pPr lvl="0"/>
            <a:r>
              <a:rPr lang="en-US" dirty="0" smtClean="0"/>
              <a:t>Subtitle</a:t>
            </a:r>
            <a:endParaRPr lang="en-US" dirty="0"/>
          </a:p>
        </p:txBody>
      </p:sp>
    </p:spTree>
    <p:extLst>
      <p:ext uri="{BB962C8B-B14F-4D97-AF65-F5344CB8AC3E}">
        <p14:creationId xmlns:p14="http://schemas.microsoft.com/office/powerpoint/2010/main" val="353521586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userDrawn="1"/>
        </p:nvGrpSpPr>
        <p:grpSpPr>
          <a:xfrm>
            <a:off x="244197" y="354525"/>
            <a:ext cx="982242" cy="471598"/>
            <a:chOff x="205187" y="4748102"/>
            <a:chExt cx="1076201" cy="51671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5169" y="4748102"/>
              <a:ext cx="470873" cy="419505"/>
            </a:xfrm>
            <a:prstGeom prst="rect">
              <a:avLst/>
            </a:prstGeom>
          </p:spPr>
        </p:pic>
        <p:grpSp>
          <p:nvGrpSpPr>
            <p:cNvPr id="11" name="Group 10"/>
            <p:cNvGrpSpPr/>
            <p:nvPr/>
          </p:nvGrpSpPr>
          <p:grpSpPr>
            <a:xfrm>
              <a:off x="205187" y="4748102"/>
              <a:ext cx="305346" cy="516710"/>
              <a:chOff x="1532979" y="5298659"/>
              <a:chExt cx="457746" cy="774603"/>
            </a:xfrm>
          </p:grpSpPr>
          <p:sp>
            <p:nvSpPr>
              <p:cNvPr id="15"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76042" y="4748102"/>
              <a:ext cx="305346" cy="516710"/>
              <a:chOff x="1532979" y="5298659"/>
              <a:chExt cx="457746" cy="774603"/>
            </a:xfrm>
          </p:grpSpPr>
          <p:sp>
            <p:nvSpPr>
              <p:cNvPr id="13"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1615594" y="5298659"/>
                <a:ext cx="292516" cy="2925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796254649"/>
      </p:ext>
    </p:extLst>
  </p:cSld>
  <p:clrMapOvr>
    <a:masterClrMapping/>
  </p:clrMapOvr>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1" y="1371602"/>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560713" y="249237"/>
            <a:ext cx="11034499" cy="747822"/>
          </a:xfrm>
        </p:spPr>
        <p:txBody>
          <a:bodyPr lIns="0"/>
          <a:lstStyle>
            <a:lvl1pPr algn="l">
              <a:defRPr/>
            </a:lvl1pPr>
          </a:lstStyle>
          <a:p>
            <a:r>
              <a:rPr lang="en-US" smtClean="0"/>
              <a:t>Click to edit Master title style</a:t>
            </a:r>
            <a:endParaRPr lang="en-US" dirty="0"/>
          </a:p>
        </p:txBody>
      </p:sp>
      <p:sp>
        <p:nvSpPr>
          <p:cNvPr id="10" name="Slide Number Placeholder 9"/>
          <p:cNvSpPr>
            <a:spLocks noGrp="1"/>
          </p:cNvSpPr>
          <p:nvPr>
            <p:ph type="sldNum" sz="quarter" idx="16"/>
          </p:nvPr>
        </p:nvSpPr>
        <p:spPr>
          <a:xfrm>
            <a:off x="614295" y="6324600"/>
            <a:ext cx="516422" cy="152400"/>
          </a:xfrm>
          <a:prstGeom prst="rect">
            <a:avLst/>
          </a:prstGeom>
        </p:spPr>
        <p:txBody>
          <a:bodyPr lIns="121899" tIns="60949" rIns="121899" bIns="60949"/>
          <a:lstStyle/>
          <a:p>
            <a:pPr defTabSz="914188"/>
            <a:r>
              <a:rPr lang="en-US" smtClean="0">
                <a:solidFill>
                  <a:srgbClr val="FFFFFF"/>
                </a:solidFill>
              </a:rPr>
              <a:t>PAGE </a:t>
            </a:r>
            <a:fld id="{711B4CA8-52BE-46B1-A536-58CE1A3FAF74}" type="slidenum">
              <a:rPr lang="en-US" smtClean="0">
                <a:solidFill>
                  <a:srgbClr val="FFFFFF"/>
                </a:solidFill>
              </a:rPr>
              <a:pPr defTabSz="914188"/>
              <a:t>‹Nº›</a:t>
            </a:fld>
            <a:endParaRPr lang="en-US" dirty="0">
              <a:solidFill>
                <a:srgbClr val="FFFFFF"/>
              </a:solidFill>
            </a:endParaRPr>
          </a:p>
        </p:txBody>
      </p:sp>
      <p:sp>
        <p:nvSpPr>
          <p:cNvPr id="13" name="Text Placeholder 3"/>
          <p:cNvSpPr>
            <a:spLocks noGrp="1"/>
          </p:cNvSpPr>
          <p:nvPr>
            <p:ph type="body" sz="half" idx="2"/>
          </p:nvPr>
        </p:nvSpPr>
        <p:spPr>
          <a:xfrm>
            <a:off x="609600" y="5943600"/>
            <a:ext cx="9550401" cy="304800"/>
          </a:xfrm>
        </p:spPr>
        <p:txBody>
          <a:bodyPr>
            <a:noAutofit/>
          </a:bodyPr>
          <a:lstStyle>
            <a:lvl1pPr marL="0" indent="0">
              <a:lnSpc>
                <a:spcPts val="1802"/>
              </a:lnSpc>
              <a:spcBef>
                <a:spcPts val="0"/>
              </a:spcBef>
              <a:spcAft>
                <a:spcPts val="0"/>
              </a:spcAft>
              <a:buNone/>
              <a:defRPr sz="1500" spc="-40" baseline="0"/>
            </a:lvl1pPr>
            <a:lvl2pPr marL="457703" indent="0">
              <a:buNone/>
              <a:defRPr sz="1200"/>
            </a:lvl2pPr>
            <a:lvl3pPr marL="915405" indent="0">
              <a:buNone/>
              <a:defRPr sz="1100"/>
            </a:lvl3pPr>
            <a:lvl4pPr marL="1373108" indent="0">
              <a:buNone/>
              <a:defRPr sz="900"/>
            </a:lvl4pPr>
            <a:lvl5pPr marL="1830810" indent="0">
              <a:buNone/>
              <a:defRPr sz="900"/>
            </a:lvl5pPr>
            <a:lvl6pPr marL="2288513" indent="0">
              <a:buNone/>
              <a:defRPr sz="900"/>
            </a:lvl6pPr>
            <a:lvl7pPr marL="2746215" indent="0">
              <a:buNone/>
              <a:defRPr sz="900"/>
            </a:lvl7pPr>
            <a:lvl8pPr marL="3203916" indent="0">
              <a:buNone/>
              <a:defRPr sz="900"/>
            </a:lvl8pPr>
            <a:lvl9pPr marL="3661620" indent="0">
              <a:buNone/>
              <a:defRPr sz="900"/>
            </a:lvl9pPr>
          </a:lstStyle>
          <a:p>
            <a:pPr lvl="0"/>
            <a:r>
              <a:rPr lang="en-US" smtClean="0"/>
              <a:t>Click to edit Master text styles</a:t>
            </a:r>
          </a:p>
        </p:txBody>
      </p:sp>
      <p:sp>
        <p:nvSpPr>
          <p:cNvPr id="15" name="Content Placeholder 14"/>
          <p:cNvSpPr>
            <a:spLocks noGrp="1"/>
          </p:cNvSpPr>
          <p:nvPr>
            <p:ph sz="quarter" idx="18"/>
          </p:nvPr>
        </p:nvSpPr>
        <p:spPr>
          <a:xfrm>
            <a:off x="614295" y="1804989"/>
            <a:ext cx="9572495"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4418118"/>
      </p:ext>
    </p:extLst>
  </p:cSld>
  <p:clrMapOvr>
    <a:masterClrMapping/>
  </p:clrMapOvr>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rgbClr val="EBE7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89603" rIns="179208" bIns="89603" numCol="1" spcCol="0" rtlCol="0" fromWordArt="0" anchor="ctr" anchorCtr="0" forceAA="0" compatLnSpc="1">
            <a:prstTxWarp prst="textNoShape">
              <a:avLst/>
            </a:prstTxWarp>
            <a:noAutofit/>
          </a:bodyPr>
          <a:lstStyle/>
          <a:p>
            <a:pPr algn="ctr" defTabSz="913481"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05391381"/>
      </p:ext>
    </p:extLst>
  </p:cSld>
  <p:clrMapOvr>
    <a:masterClrMapping/>
  </p:clrMapOvr>
  <p:transition>
    <p:fade/>
  </p:transition>
  <p:timing>
    <p:tnLst>
      <p:par>
        <p:cT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7D03F9-44D9-47D5-AE98-66E79F6967EE}" type="datetimeFigureOut">
              <a:rPr lang="en-US" smtClean="0">
                <a:solidFill>
                  <a:srgbClr val="FFFFFF"/>
                </a:solidFill>
              </a:rPr>
              <a:pPr/>
              <a:t>6/15/2015</a:t>
            </a:fld>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AA10D993-1B99-4E62-862D-E6E7D47C08A2}" type="slidenum">
              <a:rPr lang="en-US" smtClean="0">
                <a:solidFill>
                  <a:srgbClr val="FFFFFF"/>
                </a:solidFill>
              </a:rPr>
              <a:pPr/>
              <a:t>‹Nº›</a:t>
            </a:fld>
            <a:endParaRPr lang="en-US">
              <a:solidFill>
                <a:srgbClr val="FFFFFF"/>
              </a:solidFill>
            </a:endParaRPr>
          </a:p>
        </p:txBody>
      </p:sp>
    </p:spTree>
    <p:extLst>
      <p:ext uri="{BB962C8B-B14F-4D97-AF65-F5344CB8AC3E}">
        <p14:creationId xmlns:p14="http://schemas.microsoft.com/office/powerpoint/2010/main" val="3401735383"/>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40513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62" y="192480"/>
            <a:ext cx="876300" cy="876300"/>
          </a:xfrm>
          <a:prstGeom prst="rect">
            <a:avLst/>
          </a:prstGeom>
        </p:spPr>
      </p:pic>
    </p:spTree>
    <p:extLst>
      <p:ext uri="{BB962C8B-B14F-4D97-AF65-F5344CB8AC3E}">
        <p14:creationId xmlns:p14="http://schemas.microsoft.com/office/powerpoint/2010/main" val="1975885009"/>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2" descr="C:\Users\stacyd\AppData\Local\Temp\vmware-stacyr\VMwareDnD\f284194e\Administration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3374" y="258403"/>
            <a:ext cx="810378" cy="81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8645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36003132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3"/>
          <a:stretch>
            <a:fillRect/>
          </a:stretch>
        </p:blipFill>
        <p:spPr>
          <a:xfrm>
            <a:off x="51371" y="95577"/>
            <a:ext cx="1104779" cy="1104779"/>
          </a:xfrm>
          <a:prstGeom prst="rect">
            <a:avLst/>
          </a:prstGeom>
        </p:spPr>
      </p:pic>
    </p:spTree>
    <p:extLst>
      <p:ext uri="{BB962C8B-B14F-4D97-AF65-F5344CB8AC3E}">
        <p14:creationId xmlns:p14="http://schemas.microsoft.com/office/powerpoint/2010/main" val="12356246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0"/>
          <p:cNvPicPr>
            <a:picLocks noChangeAspect="1"/>
          </p:cNvPicPr>
          <p:nvPr userDrawn="1"/>
        </p:nvPicPr>
        <p:blipFill>
          <a:blip r:embed="rId3"/>
          <a:stretch>
            <a:fillRect/>
          </a:stretch>
        </p:blipFill>
        <p:spPr>
          <a:xfrm>
            <a:off x="315258" y="317348"/>
            <a:ext cx="613170" cy="751433"/>
          </a:xfrm>
          <a:prstGeom prst="rect">
            <a:avLst/>
          </a:prstGeom>
        </p:spPr>
      </p:pic>
    </p:spTree>
    <p:extLst>
      <p:ext uri="{BB962C8B-B14F-4D97-AF65-F5344CB8AC3E}">
        <p14:creationId xmlns:p14="http://schemas.microsoft.com/office/powerpoint/2010/main" val="12356246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608237"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587382"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5632" y="145738"/>
            <a:ext cx="1072590" cy="953413"/>
          </a:xfrm>
          <a:prstGeom prst="rect">
            <a:avLst/>
          </a:prstGeom>
        </p:spPr>
      </p:pic>
    </p:spTree>
    <p:extLst>
      <p:ext uri="{BB962C8B-B14F-4D97-AF65-F5344CB8AC3E}">
        <p14:creationId xmlns:p14="http://schemas.microsoft.com/office/powerpoint/2010/main" val="11303948"/>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2" descr="C:\Users\stacyd\AppData\Local\Temp\vmware-stacyr\VMwareDnD\a77bac50\Analyze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6684" y="94853"/>
            <a:ext cx="917518" cy="917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58923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9716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8056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976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3467"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6" name="Rectangle 5"/>
          <p:cNvSpPr/>
          <p:nvPr userDrawn="1"/>
        </p:nvSpPr>
        <p:spPr bwMode="auto">
          <a:xfrm>
            <a:off x="4278971" y="1430671"/>
            <a:ext cx="7106035" cy="439907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5760" tIns="182800" rIns="91394" bIns="91399" numCol="1" rtlCol="0" anchor="ctr" anchorCtr="0" compatLnSpc="1">
            <a:prstTxWarp prst="textNoShape">
              <a:avLst/>
            </a:prstTxWarp>
          </a:bodyPr>
          <a:lstStyle/>
          <a:p>
            <a:pPr defTabSz="913684" fontAlgn="base">
              <a:lnSpc>
                <a:spcPct val="90000"/>
              </a:lnSpc>
              <a:spcBef>
                <a:spcPct val="0"/>
              </a:spcBef>
              <a:spcAft>
                <a:spcPts val="1200"/>
              </a:spcAft>
            </a:pPr>
            <a:endParaRPr lang="en-US" sz="1600" spc="-70" dirty="0">
              <a:solidFill>
                <a:srgbClr val="797A7D"/>
              </a:solidFill>
              <a:ea typeface="Segoe UI" pitchFamily="34" charset="0"/>
              <a:cs typeface="Segoe UI" pitchFamily="34" charset="0"/>
            </a:endParaRPr>
          </a:p>
        </p:txBody>
      </p:sp>
      <p:sp>
        <p:nvSpPr>
          <p:cNvPr id="7" name="Rectangle 6"/>
          <p:cNvSpPr/>
          <p:nvPr userDrawn="1"/>
        </p:nvSpPr>
        <p:spPr bwMode="auto">
          <a:xfrm>
            <a:off x="524477" y="1430670"/>
            <a:ext cx="3754495" cy="439907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b" anchorCtr="0" compatLnSpc="1">
            <a:prstTxWarp prst="textNoShape">
              <a:avLst/>
            </a:prstTxWarp>
          </a:bodyPr>
          <a:lstStyle/>
          <a:p>
            <a:pPr defTabSz="913684" fontAlgn="base">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165311" y="4869142"/>
            <a:ext cx="533217" cy="305895"/>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279428" y="1430338"/>
            <a:ext cx="7105912" cy="4398962"/>
          </a:xfrm>
        </p:spPr>
        <p:txBody>
          <a:bodyPr lIns="457200" tIns="182880" rIns="457200" bIns="182880" anchor="ctr"/>
          <a:lstStyle>
            <a:lvl1pPr marL="0" indent="0">
              <a:lnSpc>
                <a:spcPct val="100000"/>
              </a:lnSpc>
              <a:spcBef>
                <a:spcPts val="0"/>
              </a:spcBef>
              <a:spcAft>
                <a:spcPts val="1200"/>
              </a:spcAft>
              <a:buFont typeface="Arial" pitchFamily="34" charset="0"/>
              <a:buNone/>
              <a:defRPr sz="2400">
                <a:latin typeface="Segoe UI Light" pitchFamily="34" charset="0"/>
              </a:defRPr>
            </a:lvl1pPr>
            <a:lvl2pPr marL="0" indent="0">
              <a:lnSpc>
                <a:spcPct val="100000"/>
              </a:lnSpc>
              <a:spcBef>
                <a:spcPts val="0"/>
              </a:spcBef>
              <a:spcAft>
                <a:spcPts val="1200"/>
              </a:spcAft>
              <a:buFont typeface="Arial" pitchFamily="34" charset="0"/>
              <a:buNone/>
              <a:defRPr sz="1600">
                <a:latin typeface="Segoe UI" pitchFamily="34" charset="0"/>
                <a:ea typeface="Segoe UI" pitchFamily="34" charset="0"/>
                <a:cs typeface="Segoe UI" pitchFamily="34" charset="0"/>
              </a:defRPr>
            </a:lvl2pPr>
            <a:lvl3pPr marL="858838" indent="-285750">
              <a:lnSpc>
                <a:spcPct val="100000"/>
              </a:lnSpc>
              <a:buFont typeface="Arial" pitchFamily="34" charset="0"/>
              <a:buChar char="•"/>
              <a:defRPr sz="1600">
                <a:latin typeface="Segoe UI" pitchFamily="34" charset="0"/>
                <a:ea typeface="Segoe UI" pitchFamily="34" charset="0"/>
                <a:cs typeface="Segoe UI" pitchFamily="34" charset="0"/>
              </a:defRPr>
            </a:lvl3pPr>
            <a:lvl4pPr marL="1084263" indent="-285750">
              <a:lnSpc>
                <a:spcPct val="100000"/>
              </a:lnSpc>
              <a:buFont typeface="Arial" pitchFamily="34" charset="0"/>
              <a:buChar char="•"/>
              <a:defRPr sz="1400">
                <a:latin typeface="Segoe UI" pitchFamily="34" charset="0"/>
                <a:ea typeface="Segoe UI" pitchFamily="34" charset="0"/>
                <a:cs typeface="Segoe UI" pitchFamily="34" charset="0"/>
              </a:defRPr>
            </a:lvl4pPr>
            <a:lvl5pPr marL="1316038" indent="-285750">
              <a:lnSpc>
                <a:spcPct val="100000"/>
              </a:lnSpc>
              <a:buFont typeface="Arial" pitchFamily="34" charset="0"/>
              <a:buChar char="•"/>
              <a:defRPr sz="1400">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24011" y="1430338"/>
            <a:ext cx="3755416" cy="4398962"/>
          </a:xfrm>
        </p:spPr>
        <p:txBody>
          <a:bodyPr lIns="182880" rIns="182880" bIns="182880" anchor="b"/>
          <a:lstStyle>
            <a:lvl1pPr marL="0" indent="0">
              <a:lnSpc>
                <a:spcPct val="100000"/>
              </a:lnSpc>
              <a:buNone/>
              <a:defRPr>
                <a:solidFill>
                  <a:schemeClr val="bg1"/>
                </a:solidFill>
                <a:latin typeface="Segoe UI Light" pitchFamily="34" charset="0"/>
              </a:defRPr>
            </a:lvl1pPr>
            <a:lvl2pPr marL="339725" indent="0">
              <a:lnSpc>
                <a:spcPct val="100000"/>
              </a:lnSpc>
              <a:buNone/>
              <a:defRPr>
                <a:solidFill>
                  <a:schemeClr val="bg1"/>
                </a:solidFill>
                <a:latin typeface="Segoe UI" pitchFamily="34" charset="0"/>
                <a:ea typeface="Segoe UI" pitchFamily="34" charset="0"/>
                <a:cs typeface="Segoe UI" pitchFamily="34" charset="0"/>
              </a:defRPr>
            </a:lvl2pPr>
            <a:lvl3pPr marL="573088" indent="0">
              <a:lnSpc>
                <a:spcPct val="100000"/>
              </a:lnSpc>
              <a:buNone/>
              <a:defRPr>
                <a:solidFill>
                  <a:schemeClr val="bg1"/>
                </a:solidFill>
                <a:latin typeface="Segoe UI" pitchFamily="34" charset="0"/>
                <a:ea typeface="Segoe UI" pitchFamily="34" charset="0"/>
                <a:cs typeface="Segoe UI" pitchFamily="34" charset="0"/>
              </a:defRPr>
            </a:lvl3pPr>
            <a:lvl4pPr marL="798513" indent="0">
              <a:lnSpc>
                <a:spcPct val="100000"/>
              </a:lnSpc>
              <a:buNone/>
              <a:defRPr>
                <a:solidFill>
                  <a:schemeClr val="bg1"/>
                </a:solidFill>
                <a:latin typeface="Segoe UI" pitchFamily="34" charset="0"/>
                <a:ea typeface="Segoe UI" pitchFamily="34" charset="0"/>
                <a:cs typeface="Segoe UI" pitchFamily="34" charset="0"/>
              </a:defRPr>
            </a:lvl4pPr>
            <a:lvl5pPr marL="1030288"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179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78" tIns="38088" rIns="76178" bIns="38088" numCol="1" rtlCol="0" anchor="ctr" anchorCtr="0" compatLnSpc="1">
            <a:prstTxWarp prst="textNoShape">
              <a:avLst/>
            </a:prstTxWarp>
          </a:bodyPr>
          <a:lstStyle/>
          <a:p>
            <a:pPr algn="ctr" defTabSz="761490"/>
            <a:endParaRPr lang="en-US" sz="1866"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460566" y="6521467"/>
            <a:ext cx="3246369" cy="210251"/>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67" dirty="0">
                <a:solidFill>
                  <a:prstClr val="black">
                    <a:lumMod val="65000"/>
                    <a:lumOff val="35000"/>
                  </a:prstClr>
                </a:solidFill>
                <a:latin typeface="Segoe UI" pitchFamily="34" charset="0"/>
                <a:ea typeface="Segoe UI" pitchFamily="34" charset="0"/>
                <a:cs typeface="Segoe UI" pitchFamily="34" charset="0"/>
              </a:rPr>
              <a:t>Copyright© </a:t>
            </a:r>
            <a:r>
              <a:rPr lang="en-US" sz="1067" dirty="0" smtClean="0">
                <a:solidFill>
                  <a:prstClr val="black">
                    <a:lumMod val="65000"/>
                    <a:lumOff val="35000"/>
                  </a:prstClr>
                </a:solidFill>
                <a:latin typeface="Segoe UI" pitchFamily="34" charset="0"/>
                <a:ea typeface="Segoe UI" pitchFamily="34" charset="0"/>
                <a:cs typeface="Segoe UI" pitchFamily="34" charset="0"/>
              </a:rPr>
              <a:t>2013 </a:t>
            </a:r>
            <a:r>
              <a:rPr lang="en-US" sz="1067"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4902369" y="6521465"/>
            <a:ext cx="1341714" cy="164212"/>
          </a:xfrm>
          <a:prstGeom prst="rect">
            <a:avLst/>
          </a:prstGeom>
        </p:spPr>
        <p:txBody>
          <a:bodyPr wrap="none" lIns="0" tIns="0" rIns="0" bIns="0" anchor="t" anchorCtr="0">
            <a:spAutoFit/>
          </a:bodyPr>
          <a:lstStyle/>
          <a:p>
            <a:pPr defTabSz="914159"/>
            <a:r>
              <a:rPr lang="en-US" sz="1067"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287927189"/>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Slide Orange">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white">
          <a:xfrm>
            <a:off x="-9526" y="0"/>
            <a:ext cx="450081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07" y="27027"/>
            <a:ext cx="3036599" cy="2751138"/>
          </a:xfrm>
          <a:prstGeom prst="rect">
            <a:avLst/>
          </a:prstGeom>
        </p:spPr>
        <p:txBody>
          <a:bodyPr anchor="b" anchorCtr="0">
            <a:noAutofit/>
          </a:bodyPr>
          <a:lstStyle>
            <a:lvl1pPr marL="0" indent="0">
              <a:lnSpc>
                <a:spcPts val="3800"/>
              </a:lnSpc>
              <a:spcBef>
                <a:spcPts val="0"/>
              </a:spcBef>
              <a:buNone/>
              <a:defRPr sz="36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
        <p:nvSpPr>
          <p:cNvPr id="5"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6" name="Text Placeholder 6"/>
          <p:cNvSpPr>
            <a:spLocks noGrp="1"/>
          </p:cNvSpPr>
          <p:nvPr>
            <p:ph type="body" sz="quarter" idx="10"/>
          </p:nvPr>
        </p:nvSpPr>
        <p:spPr>
          <a:xfrm>
            <a:off x="533062" y="3054084"/>
            <a:ext cx="3036599" cy="3575317"/>
          </a:xfrm>
        </p:spPr>
        <p:txBody>
          <a:bodyPr/>
          <a:lstStyle>
            <a:lvl1pPr marL="0" indent="0">
              <a:lnSpc>
                <a:spcPct val="100000"/>
              </a:lnSpc>
              <a:spcBef>
                <a:spcPts val="0"/>
              </a:spcBef>
              <a:spcAft>
                <a:spcPts val="1200"/>
              </a:spcAft>
              <a:buNone/>
              <a:defRPr sz="18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4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2" descr="C:\Users\stacyd\AppData\Local\Temp\vmware-stacyr\VMwareDnD\f284194e\Administration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3374" y="258403"/>
            <a:ext cx="810378" cy="81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246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8" y="6100346"/>
            <a:ext cx="2165148" cy="749808"/>
          </a:xfrm>
          <a:prstGeom prst="rect">
            <a:avLst/>
          </a:prstGeom>
        </p:spPr>
      </p:pic>
    </p:spTree>
    <p:extLst>
      <p:ext uri="{BB962C8B-B14F-4D97-AF65-F5344CB8AC3E}">
        <p14:creationId xmlns:p14="http://schemas.microsoft.com/office/powerpoint/2010/main" val="211301300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6" y="6297942"/>
            <a:ext cx="1703189" cy="408657"/>
          </a:xfrm>
          <a:prstGeom prst="rect">
            <a:avLst/>
          </a:prstGeom>
        </p:spPr>
      </p:pic>
      <p:sp>
        <p:nvSpPr>
          <p:cNvPr id="11" name="Slide Number Placeholder 5"/>
          <p:cNvSpPr txBox="1">
            <a:spLocks/>
          </p:cNvSpPr>
          <p:nvPr/>
        </p:nvSpPr>
        <p:spPr>
          <a:xfrm>
            <a:off x="11531480" y="7225044"/>
            <a:ext cx="430130"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6" y="1008623"/>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275666472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Slide 8">
    <p:bg>
      <p:bgPr>
        <a:solidFill>
          <a:srgbClr val="0072C6"/>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645499"/>
            <a:ext cx="2182101" cy="2640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1839" y="-80901"/>
            <a:ext cx="12432003" cy="6996049"/>
          </a:xfrm>
          <a:prstGeom prst="rect">
            <a:avLst/>
          </a:prstGeom>
          <a:solidFill>
            <a:srgbClr val="0072C6"/>
          </a:solidFill>
        </p:spPr>
      </p:pic>
      <p:sp>
        <p:nvSpPr>
          <p:cNvPr id="15" name="Rectangle 14"/>
          <p:cNvSpPr>
            <a:spLocks noChangeAspect="1"/>
          </p:cNvSpPr>
          <p:nvPr userDrawn="1"/>
        </p:nvSpPr>
        <p:spPr bwMode="auto">
          <a:xfrm>
            <a:off x="273050" y="307754"/>
            <a:ext cx="6400800" cy="64008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2" tIns="146289" rIns="182862" bIns="146289" numCol="1" spcCol="0" rtlCol="0" fromWordArt="0" anchor="t" anchorCtr="0" forceAA="0" compatLnSpc="1">
            <a:prstTxWarp prst="textNoShape">
              <a:avLst/>
            </a:prstTxWarp>
            <a:noAutofit/>
          </a:bodyPr>
          <a:lstStyle/>
          <a:p>
            <a:pPr algn="ctr" defTabSz="932381"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37730" y="6072594"/>
            <a:ext cx="1644371" cy="350716"/>
          </a:xfrm>
          <a:prstGeom prst="rect">
            <a:avLst/>
          </a:prstGeom>
        </p:spPr>
      </p:pic>
      <p:sp>
        <p:nvSpPr>
          <p:cNvPr id="11" name="Title 1"/>
          <p:cNvSpPr>
            <a:spLocks noGrp="1"/>
          </p:cNvSpPr>
          <p:nvPr>
            <p:ph type="title" hasCustomPrompt="1"/>
          </p:nvPr>
        </p:nvSpPr>
        <p:spPr bwMode="ltGray">
          <a:xfrm>
            <a:off x="269239" y="1517231"/>
            <a:ext cx="7171399" cy="1793108"/>
          </a:xfrm>
          <a:noFill/>
        </p:spPr>
        <p:txBody>
          <a:bodyPr lIns="146286" tIns="91429" rIns="146286" bIns="91429" anchor="t" anchorCtr="0"/>
          <a:lstStyle>
            <a:lvl1pPr>
              <a:defRPr sz="5882" spc="-99" baseline="0">
                <a:solidFill>
                  <a:schemeClr val="bg1"/>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3300996"/>
            <a:ext cx="7171399" cy="1794661"/>
          </a:xfrm>
          <a:noFill/>
        </p:spPr>
        <p:txBody>
          <a:bodyPr lIns="146286" tIns="109714" rIns="146286" bIns="109714">
            <a:noAutofit/>
          </a:bodyPr>
          <a:lstStyle>
            <a:lvl1pPr marL="0" indent="0">
              <a:spcBef>
                <a:spcPts val="0"/>
              </a:spcBef>
              <a:buNone/>
              <a:defRPr sz="3235" spc="0" baseline="0">
                <a:solidFill>
                  <a:schemeClr val="bg1"/>
                </a:solidFill>
                <a:latin typeface="+mj-lt"/>
              </a:defRPr>
            </a:lvl1pPr>
          </a:lstStyle>
          <a:p>
            <a:pPr lvl="0"/>
            <a:r>
              <a:rPr lang="en-US" dirty="0" smtClean="0"/>
              <a:t>Speaker Name</a:t>
            </a:r>
          </a:p>
        </p:txBody>
      </p:sp>
    </p:spTree>
    <p:extLst>
      <p:ext uri="{BB962C8B-B14F-4D97-AF65-F5344CB8AC3E}">
        <p14:creationId xmlns:p14="http://schemas.microsoft.com/office/powerpoint/2010/main" val="107983057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7"/>
            <a:ext cx="9859116" cy="2697988"/>
          </a:xfrm>
          <a:noFill/>
        </p:spPr>
        <p:txBody>
          <a:bodyPr tIns="91429" bIns="9142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20393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3" cy="1793881"/>
          </a:xfrm>
          <a:noFill/>
        </p:spPr>
        <p:txBody>
          <a:bodyPr lIns="182856" tIns="146286" rIns="182856" bIns="146286">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47657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10" rIns="179261" bIns="143410"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7"/>
            <a:ext cx="9859116" cy="2697988"/>
          </a:xfrm>
          <a:noFill/>
        </p:spPr>
        <p:txBody>
          <a:bodyPr tIns="91429" bIns="91429" anchor="t" anchorCtr="0"/>
          <a:lstStyle>
            <a:lvl1pPr>
              <a:defRPr sz="7058"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8311900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8"/>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5" tIns="143410" rIns="182865" bIns="143410"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1961"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7" y="1456606"/>
            <a:ext cx="6723860" cy="1975390"/>
          </a:xfrm>
        </p:spPr>
        <p:txBody>
          <a:bodyPr/>
          <a:lstStyle>
            <a:lvl1pPr marL="0" indent="0">
              <a:buNone/>
              <a:defRPr>
                <a:solidFill>
                  <a:srgbClr val="FFFFFF"/>
                </a:solidFill>
              </a:defRPr>
            </a:lvl1pPr>
            <a:lvl2pPr marL="0" indent="0">
              <a:buFontTx/>
              <a:buNone/>
              <a:defRPr sz="1961">
                <a:solidFill>
                  <a:srgbClr val="FFFFFF"/>
                </a:solidFill>
              </a:defRPr>
            </a:lvl2pPr>
            <a:lvl3pPr marL="224068" indent="0">
              <a:buNone/>
              <a:defRPr>
                <a:solidFill>
                  <a:srgbClr val="FFFFFF"/>
                </a:solidFill>
              </a:defRPr>
            </a:lvl3pPr>
            <a:lvl4pPr marL="448135" indent="0">
              <a:buNone/>
              <a:defRPr>
                <a:solidFill>
                  <a:srgbClr val="FFFFFF"/>
                </a:solidFill>
              </a:defRPr>
            </a:lvl4pPr>
            <a:lvl5pPr marL="672203"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701604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72726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6003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00991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0"/>
            <a:ext cx="11151917" cy="2177497"/>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3" indent="-342834">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4" indent="-342834">
              <a:spcBef>
                <a:spcPts val="0"/>
              </a:spcBef>
              <a:spcAft>
                <a:spcPts val="400"/>
              </a:spcAft>
              <a:buFont typeface="Arial" pitchFamily="34" charset="0"/>
              <a:buChar char="•"/>
              <a:defRPr/>
            </a:lvl5pPr>
            <a:lvl6pPr marL="1033264" indent="-342834">
              <a:buFont typeface="Arial" pitchFamily="34" charset="0"/>
              <a:buChar char="•"/>
              <a:defRPr sz="2400">
                <a:gradFill>
                  <a:gsLst>
                    <a:gs pos="0">
                      <a:srgbClr val="595959"/>
                    </a:gs>
                    <a:gs pos="86000">
                      <a:srgbClr val="595959"/>
                    </a:gs>
                  </a:gsLst>
                  <a:lin ang="5400000" scaled="0"/>
                </a:gradFill>
              </a:defRPr>
            </a:lvl6pPr>
            <a:lvl7pPr marL="1255472" indent="-225382">
              <a:defRPr>
                <a:gradFill>
                  <a:gsLst>
                    <a:gs pos="0">
                      <a:srgbClr val="595959"/>
                    </a:gs>
                    <a:gs pos="86000">
                      <a:srgbClr val="595959"/>
                    </a:gs>
                  </a:gsLst>
                  <a:lin ang="5400000" scaled="0"/>
                </a:gradFill>
              </a:defRPr>
            </a:lvl7pPr>
            <a:lvl8pPr marL="1487202" indent="-231730">
              <a:defRPr>
                <a:gradFill>
                  <a:gsLst>
                    <a:gs pos="0">
                      <a:srgbClr val="595959"/>
                    </a:gs>
                    <a:gs pos="86000">
                      <a:srgbClr val="595959"/>
                    </a:gs>
                  </a:gsLst>
                  <a:lin ang="5400000" scaled="0"/>
                </a:gradFill>
              </a:defRPr>
            </a:lvl8pPr>
          </a:lstStyle>
          <a:p>
            <a:pPr marL="346009" lvl="0" indent="-346009" algn="l" defTabSz="914188" rtl="0" eaLnBrk="1" latinLnBrk="0" hangingPunct="1">
              <a:lnSpc>
                <a:spcPct val="90000"/>
              </a:lnSpc>
              <a:spcBef>
                <a:spcPct val="20000"/>
              </a:spcBef>
              <a:buSzPct val="90000"/>
              <a:buFont typeface="Arial" pitchFamily="34" charset="0"/>
              <a:buChar char="•"/>
            </a:pPr>
            <a:r>
              <a:rPr lang="en-US" smtClean="0"/>
              <a:t>Click to edit Master text styles</a:t>
            </a:r>
          </a:p>
          <a:p>
            <a:pPr marL="346009" lvl="1" indent="-346009" algn="l" defTabSz="914188" rtl="0" eaLnBrk="1" latinLnBrk="0" hangingPunct="1">
              <a:lnSpc>
                <a:spcPct val="90000"/>
              </a:lnSpc>
              <a:spcBef>
                <a:spcPct val="20000"/>
              </a:spcBef>
              <a:buSzPct val="90000"/>
              <a:buFont typeface="Arial" pitchFamily="34" charset="0"/>
              <a:buChar char="•"/>
            </a:pPr>
            <a:r>
              <a:rPr lang="en-US" smtClean="0"/>
              <a:t>Second level</a:t>
            </a:r>
          </a:p>
          <a:p>
            <a:pPr marL="346009" lvl="2" indent="-346009" algn="l" defTabSz="914188" rtl="0" eaLnBrk="1" latinLnBrk="0" hangingPunct="1">
              <a:lnSpc>
                <a:spcPct val="90000"/>
              </a:lnSpc>
              <a:spcBef>
                <a:spcPct val="20000"/>
              </a:spcBef>
              <a:buSzPct val="90000"/>
              <a:buFont typeface="Arial" pitchFamily="34" charset="0"/>
              <a:buChar char="•"/>
            </a:pPr>
            <a:r>
              <a:rPr lang="en-US" smtClean="0"/>
              <a:t>Third level</a:t>
            </a:r>
          </a:p>
          <a:p>
            <a:pPr marL="346009" lvl="3" indent="-346009" algn="l" defTabSz="914188" rtl="0" eaLnBrk="1" latinLnBrk="0" hangingPunct="1">
              <a:lnSpc>
                <a:spcPct val="90000"/>
              </a:lnSpc>
              <a:spcBef>
                <a:spcPct val="20000"/>
              </a:spcBef>
              <a:buSzPct val="90000"/>
              <a:buFont typeface="Arial" pitchFamily="34" charset="0"/>
              <a:buChar char="•"/>
            </a:pPr>
            <a:r>
              <a:rPr lang="en-US" smtClean="0"/>
              <a:t>Fourth level</a:t>
            </a:r>
          </a:p>
          <a:p>
            <a:pPr marL="346009" lvl="4" indent="-346009" algn="l" defTabSz="91418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
        <p:nvSpPr>
          <p:cNvPr id="6" name="Title Placeholder 1"/>
          <p:cNvSpPr>
            <a:spLocks noGrp="1"/>
          </p:cNvSpPr>
          <p:nvPr>
            <p:ph type="title"/>
          </p:nvPr>
        </p:nvSpPr>
        <p:spPr>
          <a:xfrm>
            <a:off x="453078" y="0"/>
            <a:ext cx="11151917" cy="733299"/>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154483323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9" Type="http://schemas.openxmlformats.org/officeDocument/2006/relationships/slideLayout" Target="../slideLayouts/slideLayout316.xml"/><Relationship Id="rId21" Type="http://schemas.openxmlformats.org/officeDocument/2006/relationships/slideLayout" Target="../slideLayouts/slideLayout298.xml"/><Relationship Id="rId34" Type="http://schemas.openxmlformats.org/officeDocument/2006/relationships/slideLayout" Target="../slideLayouts/slideLayout311.xml"/><Relationship Id="rId42" Type="http://schemas.openxmlformats.org/officeDocument/2006/relationships/slideLayout" Target="../slideLayouts/slideLayout319.xml"/><Relationship Id="rId7" Type="http://schemas.openxmlformats.org/officeDocument/2006/relationships/slideLayout" Target="../slideLayouts/slideLayout284.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41" Type="http://schemas.openxmlformats.org/officeDocument/2006/relationships/slideLayout" Target="../slideLayouts/slideLayout318.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37" Type="http://schemas.openxmlformats.org/officeDocument/2006/relationships/slideLayout" Target="../slideLayouts/slideLayout314.xml"/><Relationship Id="rId40" Type="http://schemas.openxmlformats.org/officeDocument/2006/relationships/slideLayout" Target="../slideLayouts/slideLayout317.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slideLayout" Target="../slideLayouts/slideLayout313.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slideLayout" Target="../slideLayouts/slideLayout312.xml"/><Relationship Id="rId43" Type="http://schemas.openxmlformats.org/officeDocument/2006/relationships/theme" Target="../theme/theme10.xml"/><Relationship Id="rId8" Type="http://schemas.openxmlformats.org/officeDocument/2006/relationships/slideLayout" Target="../slideLayouts/slideLayout285.xml"/><Relationship Id="rId3" Type="http://schemas.openxmlformats.org/officeDocument/2006/relationships/slideLayout" Target="../slideLayouts/slideLayout280.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38" Type="http://schemas.openxmlformats.org/officeDocument/2006/relationships/slideLayout" Target="../slideLayouts/slideLayout315.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image" Target="../media/image35.pn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10" Type="http://schemas.openxmlformats.org/officeDocument/2006/relationships/slideLayout" Target="../slideLayouts/slideLayout330.xml"/><Relationship Id="rId19" Type="http://schemas.openxmlformats.org/officeDocument/2006/relationships/theme" Target="../theme/theme12.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3" Type="http://schemas.openxmlformats.org/officeDocument/2006/relationships/slideLayout" Target="../slideLayouts/slideLayout393.xml"/><Relationship Id="rId21" Type="http://schemas.openxmlformats.org/officeDocument/2006/relationships/theme" Target="../theme/theme15.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theme" Target="../theme/theme16.xml"/><Relationship Id="rId3" Type="http://schemas.openxmlformats.org/officeDocument/2006/relationships/slideLayout" Target="../slideLayouts/slideLayout413.xml"/><Relationship Id="rId21" Type="http://schemas.openxmlformats.org/officeDocument/2006/relationships/slideLayout" Target="../slideLayouts/slideLayout431.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slideLayout" Target="../slideLayouts/slideLayout448.xml"/><Relationship Id="rId18" Type="http://schemas.openxmlformats.org/officeDocument/2006/relationships/slideLayout" Target="../slideLayouts/slideLayout453.xml"/><Relationship Id="rId26" Type="http://schemas.openxmlformats.org/officeDocument/2006/relationships/slideLayout" Target="../slideLayouts/slideLayout461.xml"/><Relationship Id="rId3" Type="http://schemas.openxmlformats.org/officeDocument/2006/relationships/slideLayout" Target="../slideLayouts/slideLayout438.xml"/><Relationship Id="rId21" Type="http://schemas.openxmlformats.org/officeDocument/2006/relationships/slideLayout" Target="../slideLayouts/slideLayout456.xml"/><Relationship Id="rId7" Type="http://schemas.openxmlformats.org/officeDocument/2006/relationships/slideLayout" Target="../slideLayouts/slideLayout442.xml"/><Relationship Id="rId12" Type="http://schemas.openxmlformats.org/officeDocument/2006/relationships/slideLayout" Target="../slideLayouts/slideLayout447.xml"/><Relationship Id="rId17" Type="http://schemas.openxmlformats.org/officeDocument/2006/relationships/slideLayout" Target="../slideLayouts/slideLayout452.xml"/><Relationship Id="rId25" Type="http://schemas.openxmlformats.org/officeDocument/2006/relationships/slideLayout" Target="../slideLayouts/slideLayout460.xml"/><Relationship Id="rId2" Type="http://schemas.openxmlformats.org/officeDocument/2006/relationships/slideLayout" Target="../slideLayouts/slideLayout437.xml"/><Relationship Id="rId16" Type="http://schemas.openxmlformats.org/officeDocument/2006/relationships/slideLayout" Target="../slideLayouts/slideLayout451.xml"/><Relationship Id="rId20" Type="http://schemas.openxmlformats.org/officeDocument/2006/relationships/slideLayout" Target="../slideLayouts/slideLayout455.xml"/><Relationship Id="rId29" Type="http://schemas.openxmlformats.org/officeDocument/2006/relationships/slideLayout" Target="../slideLayouts/slideLayout464.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24" Type="http://schemas.openxmlformats.org/officeDocument/2006/relationships/slideLayout" Target="../slideLayouts/slideLayout459.xml"/><Relationship Id="rId32" Type="http://schemas.openxmlformats.org/officeDocument/2006/relationships/image" Target="../media/image77.png"/><Relationship Id="rId5" Type="http://schemas.openxmlformats.org/officeDocument/2006/relationships/slideLayout" Target="../slideLayouts/slideLayout440.xml"/><Relationship Id="rId15" Type="http://schemas.openxmlformats.org/officeDocument/2006/relationships/slideLayout" Target="../slideLayouts/slideLayout450.xml"/><Relationship Id="rId23" Type="http://schemas.openxmlformats.org/officeDocument/2006/relationships/slideLayout" Target="../slideLayouts/slideLayout458.xml"/><Relationship Id="rId28" Type="http://schemas.openxmlformats.org/officeDocument/2006/relationships/slideLayout" Target="../slideLayouts/slideLayout463.xml"/><Relationship Id="rId10" Type="http://schemas.openxmlformats.org/officeDocument/2006/relationships/slideLayout" Target="../slideLayouts/slideLayout445.xml"/><Relationship Id="rId19" Type="http://schemas.openxmlformats.org/officeDocument/2006/relationships/slideLayout" Target="../slideLayouts/slideLayout454.xml"/><Relationship Id="rId31" Type="http://schemas.openxmlformats.org/officeDocument/2006/relationships/theme" Target="../theme/theme17.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slideLayout" Target="../slideLayouts/slideLayout449.xml"/><Relationship Id="rId22" Type="http://schemas.openxmlformats.org/officeDocument/2006/relationships/slideLayout" Target="../slideLayouts/slideLayout457.xml"/><Relationship Id="rId27" Type="http://schemas.openxmlformats.org/officeDocument/2006/relationships/slideLayout" Target="../slideLayouts/slideLayout462.xml"/><Relationship Id="rId30" Type="http://schemas.openxmlformats.org/officeDocument/2006/relationships/slideLayout" Target="../slideLayouts/slideLayout46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73.xml"/><Relationship Id="rId13" Type="http://schemas.openxmlformats.org/officeDocument/2006/relationships/slideLayout" Target="../slideLayouts/slideLayout478.xml"/><Relationship Id="rId18" Type="http://schemas.openxmlformats.org/officeDocument/2006/relationships/slideLayout" Target="../slideLayouts/slideLayout483.xml"/><Relationship Id="rId3" Type="http://schemas.openxmlformats.org/officeDocument/2006/relationships/slideLayout" Target="../slideLayouts/slideLayout468.xml"/><Relationship Id="rId21" Type="http://schemas.openxmlformats.org/officeDocument/2006/relationships/slideLayout" Target="../slideLayouts/slideLayout486.xml"/><Relationship Id="rId7" Type="http://schemas.openxmlformats.org/officeDocument/2006/relationships/slideLayout" Target="../slideLayouts/slideLayout472.xml"/><Relationship Id="rId12" Type="http://schemas.openxmlformats.org/officeDocument/2006/relationships/slideLayout" Target="../slideLayouts/slideLayout477.xml"/><Relationship Id="rId17" Type="http://schemas.openxmlformats.org/officeDocument/2006/relationships/slideLayout" Target="../slideLayouts/slideLayout482.xml"/><Relationship Id="rId2" Type="http://schemas.openxmlformats.org/officeDocument/2006/relationships/slideLayout" Target="../slideLayouts/slideLayout467.xml"/><Relationship Id="rId16" Type="http://schemas.openxmlformats.org/officeDocument/2006/relationships/slideLayout" Target="../slideLayouts/slideLayout481.xml"/><Relationship Id="rId20" Type="http://schemas.openxmlformats.org/officeDocument/2006/relationships/slideLayout" Target="../slideLayouts/slideLayout485.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1" Type="http://schemas.openxmlformats.org/officeDocument/2006/relationships/slideLayout" Target="../slideLayouts/slideLayout476.xml"/><Relationship Id="rId24" Type="http://schemas.openxmlformats.org/officeDocument/2006/relationships/theme" Target="../theme/theme18.xml"/><Relationship Id="rId5" Type="http://schemas.openxmlformats.org/officeDocument/2006/relationships/slideLayout" Target="../slideLayouts/slideLayout470.xml"/><Relationship Id="rId15" Type="http://schemas.openxmlformats.org/officeDocument/2006/relationships/slideLayout" Target="../slideLayouts/slideLayout480.xml"/><Relationship Id="rId23" Type="http://schemas.openxmlformats.org/officeDocument/2006/relationships/slideLayout" Target="../slideLayouts/slideLayout488.xml"/><Relationship Id="rId10" Type="http://schemas.openxmlformats.org/officeDocument/2006/relationships/slideLayout" Target="../slideLayouts/slideLayout475.xml"/><Relationship Id="rId19" Type="http://schemas.openxmlformats.org/officeDocument/2006/relationships/slideLayout" Target="../slideLayouts/slideLayout484.xml"/><Relationship Id="rId4" Type="http://schemas.openxmlformats.org/officeDocument/2006/relationships/slideLayout" Target="../slideLayouts/slideLayout469.xml"/><Relationship Id="rId9" Type="http://schemas.openxmlformats.org/officeDocument/2006/relationships/slideLayout" Target="../slideLayouts/slideLayout474.xml"/><Relationship Id="rId14" Type="http://schemas.openxmlformats.org/officeDocument/2006/relationships/slideLayout" Target="../slideLayouts/slideLayout479.xml"/><Relationship Id="rId22" Type="http://schemas.openxmlformats.org/officeDocument/2006/relationships/slideLayout" Target="../slideLayouts/slideLayout48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96.xml"/><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3" Type="http://schemas.openxmlformats.org/officeDocument/2006/relationships/slideLayout" Target="../slideLayouts/slideLayout491.xml"/><Relationship Id="rId21" Type="http://schemas.openxmlformats.org/officeDocument/2006/relationships/theme" Target="../theme/theme19.xml"/><Relationship Id="rId7" Type="http://schemas.openxmlformats.org/officeDocument/2006/relationships/slideLayout" Target="../slideLayouts/slideLayout495.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0" Type="http://schemas.openxmlformats.org/officeDocument/2006/relationships/slideLayout" Target="../slideLayouts/slideLayout508.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5" Type="http://schemas.openxmlformats.org/officeDocument/2006/relationships/slideLayout" Target="../slideLayouts/slideLayout493.xml"/><Relationship Id="rId15" Type="http://schemas.openxmlformats.org/officeDocument/2006/relationships/slideLayout" Target="../slideLayouts/slideLayout503.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theme" Target="../theme/theme2.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20" Type="http://schemas.openxmlformats.org/officeDocument/2006/relationships/slideLayout" Target="../slideLayouts/slideLayout65.xml"/><Relationship Id="rId41" Type="http://schemas.openxmlformats.org/officeDocument/2006/relationships/slideLayout" Target="../slideLayouts/slideLayout8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theme" Target="../theme/theme20.xml"/><Relationship Id="rId3" Type="http://schemas.openxmlformats.org/officeDocument/2006/relationships/slideLayout" Target="../slideLayouts/slideLayout511.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2" Type="http://schemas.openxmlformats.org/officeDocument/2006/relationships/slideLayout" Target="../slideLayouts/slideLayout510.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5" Type="http://schemas.openxmlformats.org/officeDocument/2006/relationships/slideLayout" Target="../slideLayouts/slideLayout513.xml"/><Relationship Id="rId10" Type="http://schemas.openxmlformats.org/officeDocument/2006/relationships/slideLayout" Target="../slideLayouts/slideLayout518.xml"/><Relationship Id="rId4" Type="http://schemas.openxmlformats.org/officeDocument/2006/relationships/slideLayout" Target="../slideLayouts/slideLayout512.xml"/><Relationship Id="rId9" Type="http://schemas.openxmlformats.org/officeDocument/2006/relationships/slideLayout" Target="../slideLayouts/slideLayout51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slideLayout" Target="../slideLayouts/slideLayout533.xml"/><Relationship Id="rId18" Type="http://schemas.openxmlformats.org/officeDocument/2006/relationships/slideLayout" Target="../slideLayouts/slideLayout538.xml"/><Relationship Id="rId3" Type="http://schemas.openxmlformats.org/officeDocument/2006/relationships/slideLayout" Target="../slideLayouts/slideLayout523.xml"/><Relationship Id="rId21" Type="http://schemas.openxmlformats.org/officeDocument/2006/relationships/slideLayout" Target="../slideLayouts/slideLayout541.xml"/><Relationship Id="rId7" Type="http://schemas.openxmlformats.org/officeDocument/2006/relationships/slideLayout" Target="../slideLayouts/slideLayout527.xml"/><Relationship Id="rId12" Type="http://schemas.openxmlformats.org/officeDocument/2006/relationships/slideLayout" Target="../slideLayouts/slideLayout532.xml"/><Relationship Id="rId17" Type="http://schemas.openxmlformats.org/officeDocument/2006/relationships/slideLayout" Target="../slideLayouts/slideLayout537.xml"/><Relationship Id="rId2" Type="http://schemas.openxmlformats.org/officeDocument/2006/relationships/slideLayout" Target="../slideLayouts/slideLayout522.xml"/><Relationship Id="rId16" Type="http://schemas.openxmlformats.org/officeDocument/2006/relationships/slideLayout" Target="../slideLayouts/slideLayout536.xml"/><Relationship Id="rId20" Type="http://schemas.openxmlformats.org/officeDocument/2006/relationships/slideLayout" Target="../slideLayouts/slideLayout540.xml"/><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24" Type="http://schemas.openxmlformats.org/officeDocument/2006/relationships/image" Target="../media/image91.png"/><Relationship Id="rId5" Type="http://schemas.openxmlformats.org/officeDocument/2006/relationships/slideLayout" Target="../slideLayouts/slideLayout525.xml"/><Relationship Id="rId15" Type="http://schemas.openxmlformats.org/officeDocument/2006/relationships/slideLayout" Target="../slideLayouts/slideLayout535.xml"/><Relationship Id="rId23" Type="http://schemas.openxmlformats.org/officeDocument/2006/relationships/theme" Target="../theme/theme21.xml"/><Relationship Id="rId10" Type="http://schemas.openxmlformats.org/officeDocument/2006/relationships/slideLayout" Target="../slideLayouts/slideLayout530.xml"/><Relationship Id="rId19" Type="http://schemas.openxmlformats.org/officeDocument/2006/relationships/slideLayout" Target="../slideLayouts/slideLayout539.xml"/><Relationship Id="rId4" Type="http://schemas.openxmlformats.org/officeDocument/2006/relationships/slideLayout" Target="../slideLayouts/slideLayout524.xml"/><Relationship Id="rId9" Type="http://schemas.openxmlformats.org/officeDocument/2006/relationships/slideLayout" Target="../slideLayouts/slideLayout529.xml"/><Relationship Id="rId14" Type="http://schemas.openxmlformats.org/officeDocument/2006/relationships/slideLayout" Target="../slideLayouts/slideLayout534.xml"/><Relationship Id="rId22" Type="http://schemas.openxmlformats.org/officeDocument/2006/relationships/slideLayout" Target="../slideLayouts/slideLayout54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550.xml"/><Relationship Id="rId13" Type="http://schemas.openxmlformats.org/officeDocument/2006/relationships/slideLayout" Target="../slideLayouts/slideLayout555.xml"/><Relationship Id="rId18" Type="http://schemas.openxmlformats.org/officeDocument/2006/relationships/slideLayout" Target="../slideLayouts/slideLayout560.xml"/><Relationship Id="rId3" Type="http://schemas.openxmlformats.org/officeDocument/2006/relationships/slideLayout" Target="../slideLayouts/slideLayout545.xml"/><Relationship Id="rId21" Type="http://schemas.openxmlformats.org/officeDocument/2006/relationships/slideLayout" Target="../slideLayouts/slideLayout563.xml"/><Relationship Id="rId7" Type="http://schemas.openxmlformats.org/officeDocument/2006/relationships/slideLayout" Target="../slideLayouts/slideLayout549.xml"/><Relationship Id="rId12" Type="http://schemas.openxmlformats.org/officeDocument/2006/relationships/slideLayout" Target="../slideLayouts/slideLayout554.xml"/><Relationship Id="rId17" Type="http://schemas.openxmlformats.org/officeDocument/2006/relationships/slideLayout" Target="../slideLayouts/slideLayout559.xml"/><Relationship Id="rId2" Type="http://schemas.openxmlformats.org/officeDocument/2006/relationships/slideLayout" Target="../slideLayouts/slideLayout544.xml"/><Relationship Id="rId16" Type="http://schemas.openxmlformats.org/officeDocument/2006/relationships/slideLayout" Target="../slideLayouts/slideLayout558.xml"/><Relationship Id="rId20" Type="http://schemas.openxmlformats.org/officeDocument/2006/relationships/slideLayout" Target="../slideLayouts/slideLayout562.xml"/><Relationship Id="rId1" Type="http://schemas.openxmlformats.org/officeDocument/2006/relationships/slideLayout" Target="../slideLayouts/slideLayout543.xml"/><Relationship Id="rId6" Type="http://schemas.openxmlformats.org/officeDocument/2006/relationships/slideLayout" Target="../slideLayouts/slideLayout548.xml"/><Relationship Id="rId11" Type="http://schemas.openxmlformats.org/officeDocument/2006/relationships/slideLayout" Target="../slideLayouts/slideLayout553.xml"/><Relationship Id="rId24" Type="http://schemas.openxmlformats.org/officeDocument/2006/relationships/image" Target="../media/image91.png"/><Relationship Id="rId5" Type="http://schemas.openxmlformats.org/officeDocument/2006/relationships/slideLayout" Target="../slideLayouts/slideLayout547.xml"/><Relationship Id="rId15" Type="http://schemas.openxmlformats.org/officeDocument/2006/relationships/slideLayout" Target="../slideLayouts/slideLayout557.xml"/><Relationship Id="rId23" Type="http://schemas.openxmlformats.org/officeDocument/2006/relationships/theme" Target="../theme/theme22.xml"/><Relationship Id="rId10" Type="http://schemas.openxmlformats.org/officeDocument/2006/relationships/slideLayout" Target="../slideLayouts/slideLayout552.xml"/><Relationship Id="rId19" Type="http://schemas.openxmlformats.org/officeDocument/2006/relationships/slideLayout" Target="../slideLayouts/slideLayout561.xml"/><Relationship Id="rId4" Type="http://schemas.openxmlformats.org/officeDocument/2006/relationships/slideLayout" Target="../slideLayouts/slideLayout546.xml"/><Relationship Id="rId9" Type="http://schemas.openxmlformats.org/officeDocument/2006/relationships/slideLayout" Target="../slideLayouts/slideLayout551.xml"/><Relationship Id="rId14" Type="http://schemas.openxmlformats.org/officeDocument/2006/relationships/slideLayout" Target="../slideLayouts/slideLayout556.xml"/><Relationship Id="rId22" Type="http://schemas.openxmlformats.org/officeDocument/2006/relationships/slideLayout" Target="../slideLayouts/slideLayout56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572.xml"/><Relationship Id="rId13" Type="http://schemas.openxmlformats.org/officeDocument/2006/relationships/slideLayout" Target="../slideLayouts/slideLayout577.xml"/><Relationship Id="rId18" Type="http://schemas.openxmlformats.org/officeDocument/2006/relationships/slideLayout" Target="../slideLayouts/slideLayout582.xml"/><Relationship Id="rId26" Type="http://schemas.openxmlformats.org/officeDocument/2006/relationships/slideLayout" Target="../slideLayouts/slideLayout590.xml"/><Relationship Id="rId3" Type="http://schemas.openxmlformats.org/officeDocument/2006/relationships/slideLayout" Target="../slideLayouts/slideLayout567.xml"/><Relationship Id="rId21" Type="http://schemas.openxmlformats.org/officeDocument/2006/relationships/slideLayout" Target="../slideLayouts/slideLayout585.xml"/><Relationship Id="rId7" Type="http://schemas.openxmlformats.org/officeDocument/2006/relationships/slideLayout" Target="../slideLayouts/slideLayout571.xml"/><Relationship Id="rId12" Type="http://schemas.openxmlformats.org/officeDocument/2006/relationships/slideLayout" Target="../slideLayouts/slideLayout576.xml"/><Relationship Id="rId17" Type="http://schemas.openxmlformats.org/officeDocument/2006/relationships/slideLayout" Target="../slideLayouts/slideLayout581.xml"/><Relationship Id="rId25" Type="http://schemas.openxmlformats.org/officeDocument/2006/relationships/slideLayout" Target="../slideLayouts/slideLayout589.xml"/><Relationship Id="rId2" Type="http://schemas.openxmlformats.org/officeDocument/2006/relationships/slideLayout" Target="../slideLayouts/slideLayout566.xml"/><Relationship Id="rId16" Type="http://schemas.openxmlformats.org/officeDocument/2006/relationships/slideLayout" Target="../slideLayouts/slideLayout580.xml"/><Relationship Id="rId20" Type="http://schemas.openxmlformats.org/officeDocument/2006/relationships/slideLayout" Target="../slideLayouts/slideLayout584.xml"/><Relationship Id="rId1" Type="http://schemas.openxmlformats.org/officeDocument/2006/relationships/slideLayout" Target="../slideLayouts/slideLayout565.xml"/><Relationship Id="rId6" Type="http://schemas.openxmlformats.org/officeDocument/2006/relationships/slideLayout" Target="../slideLayouts/slideLayout570.xml"/><Relationship Id="rId11" Type="http://schemas.openxmlformats.org/officeDocument/2006/relationships/slideLayout" Target="../slideLayouts/slideLayout575.xml"/><Relationship Id="rId24" Type="http://schemas.openxmlformats.org/officeDocument/2006/relationships/slideLayout" Target="../slideLayouts/slideLayout588.xml"/><Relationship Id="rId5" Type="http://schemas.openxmlformats.org/officeDocument/2006/relationships/slideLayout" Target="../slideLayouts/slideLayout569.xml"/><Relationship Id="rId15" Type="http://schemas.openxmlformats.org/officeDocument/2006/relationships/slideLayout" Target="../slideLayouts/slideLayout579.xml"/><Relationship Id="rId23" Type="http://schemas.openxmlformats.org/officeDocument/2006/relationships/slideLayout" Target="../slideLayouts/slideLayout587.xml"/><Relationship Id="rId28" Type="http://schemas.openxmlformats.org/officeDocument/2006/relationships/theme" Target="../theme/theme23.xml"/><Relationship Id="rId10" Type="http://schemas.openxmlformats.org/officeDocument/2006/relationships/slideLayout" Target="../slideLayouts/slideLayout574.xml"/><Relationship Id="rId19" Type="http://schemas.openxmlformats.org/officeDocument/2006/relationships/slideLayout" Target="../slideLayouts/slideLayout583.xml"/><Relationship Id="rId4" Type="http://schemas.openxmlformats.org/officeDocument/2006/relationships/slideLayout" Target="../slideLayouts/slideLayout568.xml"/><Relationship Id="rId9" Type="http://schemas.openxmlformats.org/officeDocument/2006/relationships/slideLayout" Target="../slideLayouts/slideLayout573.xml"/><Relationship Id="rId14" Type="http://schemas.openxmlformats.org/officeDocument/2006/relationships/slideLayout" Target="../slideLayouts/slideLayout578.xml"/><Relationship Id="rId22" Type="http://schemas.openxmlformats.org/officeDocument/2006/relationships/slideLayout" Target="../slideLayouts/slideLayout586.xml"/><Relationship Id="rId27" Type="http://schemas.openxmlformats.org/officeDocument/2006/relationships/slideLayout" Target="../slideLayouts/slideLayout59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99.xml"/><Relationship Id="rId3" Type="http://schemas.openxmlformats.org/officeDocument/2006/relationships/slideLayout" Target="../slideLayouts/slideLayout594.xml"/><Relationship Id="rId7" Type="http://schemas.openxmlformats.org/officeDocument/2006/relationships/slideLayout" Target="../slideLayouts/slideLayout598.xml"/><Relationship Id="rId2" Type="http://schemas.openxmlformats.org/officeDocument/2006/relationships/slideLayout" Target="../slideLayouts/slideLayout593.xml"/><Relationship Id="rId1" Type="http://schemas.openxmlformats.org/officeDocument/2006/relationships/slideLayout" Target="../slideLayouts/slideLayout592.xml"/><Relationship Id="rId6" Type="http://schemas.openxmlformats.org/officeDocument/2006/relationships/slideLayout" Target="../slideLayouts/slideLayout597.xml"/><Relationship Id="rId11" Type="http://schemas.openxmlformats.org/officeDocument/2006/relationships/theme" Target="../theme/theme24.xml"/><Relationship Id="rId5" Type="http://schemas.openxmlformats.org/officeDocument/2006/relationships/slideLayout" Target="../slideLayouts/slideLayout596.xml"/><Relationship Id="rId10" Type="http://schemas.openxmlformats.org/officeDocument/2006/relationships/slideLayout" Target="../slideLayouts/slideLayout601.xml"/><Relationship Id="rId4" Type="http://schemas.openxmlformats.org/officeDocument/2006/relationships/slideLayout" Target="../slideLayouts/slideLayout595.xml"/><Relationship Id="rId9" Type="http://schemas.openxmlformats.org/officeDocument/2006/relationships/slideLayout" Target="../slideLayouts/slideLayout60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609.xml"/><Relationship Id="rId3" Type="http://schemas.openxmlformats.org/officeDocument/2006/relationships/slideLayout" Target="../slideLayouts/slideLayout604.xml"/><Relationship Id="rId7" Type="http://schemas.openxmlformats.org/officeDocument/2006/relationships/slideLayout" Target="../slideLayouts/slideLayout608.xml"/><Relationship Id="rId2" Type="http://schemas.openxmlformats.org/officeDocument/2006/relationships/slideLayout" Target="../slideLayouts/slideLayout603.xml"/><Relationship Id="rId1" Type="http://schemas.openxmlformats.org/officeDocument/2006/relationships/slideLayout" Target="../slideLayouts/slideLayout602.xml"/><Relationship Id="rId6" Type="http://schemas.openxmlformats.org/officeDocument/2006/relationships/slideLayout" Target="../slideLayouts/slideLayout607.xml"/><Relationship Id="rId11" Type="http://schemas.openxmlformats.org/officeDocument/2006/relationships/theme" Target="../theme/theme25.xml"/><Relationship Id="rId5" Type="http://schemas.openxmlformats.org/officeDocument/2006/relationships/slideLayout" Target="../slideLayouts/slideLayout606.xml"/><Relationship Id="rId10" Type="http://schemas.openxmlformats.org/officeDocument/2006/relationships/slideLayout" Target="../slideLayouts/slideLayout611.xml"/><Relationship Id="rId4" Type="http://schemas.openxmlformats.org/officeDocument/2006/relationships/slideLayout" Target="../slideLayouts/slideLayout605.xml"/><Relationship Id="rId9" Type="http://schemas.openxmlformats.org/officeDocument/2006/relationships/slideLayout" Target="../slideLayouts/slideLayout610.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619.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theme" Target="../theme/theme26.xml"/><Relationship Id="rId5" Type="http://schemas.openxmlformats.org/officeDocument/2006/relationships/slideLayout" Target="../slideLayouts/slideLayout616.xml"/><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629.xml"/><Relationship Id="rId13" Type="http://schemas.openxmlformats.org/officeDocument/2006/relationships/theme" Target="../theme/theme27.xml"/><Relationship Id="rId3" Type="http://schemas.openxmlformats.org/officeDocument/2006/relationships/slideLayout" Target="../slideLayouts/slideLayout624.xml"/><Relationship Id="rId7" Type="http://schemas.openxmlformats.org/officeDocument/2006/relationships/slideLayout" Target="../slideLayouts/slideLayout628.xml"/><Relationship Id="rId12" Type="http://schemas.openxmlformats.org/officeDocument/2006/relationships/slideLayout" Target="../slideLayouts/slideLayout633.xml"/><Relationship Id="rId2" Type="http://schemas.openxmlformats.org/officeDocument/2006/relationships/slideLayout" Target="../slideLayouts/slideLayout623.xml"/><Relationship Id="rId1" Type="http://schemas.openxmlformats.org/officeDocument/2006/relationships/slideLayout" Target="../slideLayouts/slideLayout622.xml"/><Relationship Id="rId6" Type="http://schemas.openxmlformats.org/officeDocument/2006/relationships/slideLayout" Target="../slideLayouts/slideLayout627.xml"/><Relationship Id="rId11" Type="http://schemas.openxmlformats.org/officeDocument/2006/relationships/slideLayout" Target="../slideLayouts/slideLayout632.xml"/><Relationship Id="rId5" Type="http://schemas.openxmlformats.org/officeDocument/2006/relationships/slideLayout" Target="../slideLayouts/slideLayout626.xml"/><Relationship Id="rId10" Type="http://schemas.openxmlformats.org/officeDocument/2006/relationships/slideLayout" Target="../slideLayouts/slideLayout631.xml"/><Relationship Id="rId4" Type="http://schemas.openxmlformats.org/officeDocument/2006/relationships/slideLayout" Target="../slideLayouts/slideLayout625.xml"/><Relationship Id="rId9" Type="http://schemas.openxmlformats.org/officeDocument/2006/relationships/slideLayout" Target="../slideLayouts/slideLayout63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41.xml"/><Relationship Id="rId3" Type="http://schemas.openxmlformats.org/officeDocument/2006/relationships/slideLayout" Target="../slideLayouts/slideLayout636.xml"/><Relationship Id="rId7" Type="http://schemas.openxmlformats.org/officeDocument/2006/relationships/slideLayout" Target="../slideLayouts/slideLayout640.xml"/><Relationship Id="rId2" Type="http://schemas.openxmlformats.org/officeDocument/2006/relationships/slideLayout" Target="../slideLayouts/slideLayout635.xml"/><Relationship Id="rId1" Type="http://schemas.openxmlformats.org/officeDocument/2006/relationships/slideLayout" Target="../slideLayouts/slideLayout634.xml"/><Relationship Id="rId6" Type="http://schemas.openxmlformats.org/officeDocument/2006/relationships/slideLayout" Target="../slideLayouts/slideLayout639.xml"/><Relationship Id="rId5" Type="http://schemas.openxmlformats.org/officeDocument/2006/relationships/slideLayout" Target="../slideLayouts/slideLayout638.xml"/><Relationship Id="rId10" Type="http://schemas.openxmlformats.org/officeDocument/2006/relationships/theme" Target="../theme/theme28.xml"/><Relationship Id="rId4" Type="http://schemas.openxmlformats.org/officeDocument/2006/relationships/slideLayout" Target="../slideLayouts/slideLayout637.xml"/><Relationship Id="rId9" Type="http://schemas.openxmlformats.org/officeDocument/2006/relationships/slideLayout" Target="../slideLayouts/slideLayout642.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50.xml"/><Relationship Id="rId3" Type="http://schemas.openxmlformats.org/officeDocument/2006/relationships/slideLayout" Target="../slideLayouts/slideLayout645.xml"/><Relationship Id="rId7" Type="http://schemas.openxmlformats.org/officeDocument/2006/relationships/slideLayout" Target="../slideLayouts/slideLayout649.xml"/><Relationship Id="rId2" Type="http://schemas.openxmlformats.org/officeDocument/2006/relationships/slideLayout" Target="../slideLayouts/slideLayout644.xml"/><Relationship Id="rId1" Type="http://schemas.openxmlformats.org/officeDocument/2006/relationships/slideLayout" Target="../slideLayouts/slideLayout643.xml"/><Relationship Id="rId6" Type="http://schemas.openxmlformats.org/officeDocument/2006/relationships/slideLayout" Target="../slideLayouts/slideLayout648.xml"/><Relationship Id="rId5" Type="http://schemas.openxmlformats.org/officeDocument/2006/relationships/slideLayout" Target="../slideLayouts/slideLayout647.xml"/><Relationship Id="rId10" Type="http://schemas.openxmlformats.org/officeDocument/2006/relationships/theme" Target="../theme/theme29.xml"/><Relationship Id="rId4" Type="http://schemas.openxmlformats.org/officeDocument/2006/relationships/slideLayout" Target="../slideLayouts/slideLayout646.xml"/><Relationship Id="rId9" Type="http://schemas.openxmlformats.org/officeDocument/2006/relationships/slideLayout" Target="../slideLayouts/slideLayout6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theme" Target="../theme/theme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30.xml.rels><?xml version="1.0" encoding="UTF-8" standalone="yes"?>
<Relationships xmlns="http://schemas.openxmlformats.org/package/2006/relationships"><Relationship Id="rId13" Type="http://schemas.openxmlformats.org/officeDocument/2006/relationships/slideLayout" Target="../slideLayouts/slideLayout664.xml"/><Relationship Id="rId18" Type="http://schemas.openxmlformats.org/officeDocument/2006/relationships/slideLayout" Target="../slideLayouts/slideLayout669.xml"/><Relationship Id="rId26" Type="http://schemas.openxmlformats.org/officeDocument/2006/relationships/slideLayout" Target="../slideLayouts/slideLayout677.xml"/><Relationship Id="rId3" Type="http://schemas.openxmlformats.org/officeDocument/2006/relationships/slideLayout" Target="../slideLayouts/slideLayout654.xml"/><Relationship Id="rId21" Type="http://schemas.openxmlformats.org/officeDocument/2006/relationships/slideLayout" Target="../slideLayouts/slideLayout672.xml"/><Relationship Id="rId34" Type="http://schemas.openxmlformats.org/officeDocument/2006/relationships/image" Target="../media/image35.png"/><Relationship Id="rId7" Type="http://schemas.openxmlformats.org/officeDocument/2006/relationships/slideLayout" Target="../slideLayouts/slideLayout658.xml"/><Relationship Id="rId12" Type="http://schemas.openxmlformats.org/officeDocument/2006/relationships/slideLayout" Target="../slideLayouts/slideLayout663.xml"/><Relationship Id="rId17" Type="http://schemas.openxmlformats.org/officeDocument/2006/relationships/slideLayout" Target="../slideLayouts/slideLayout668.xml"/><Relationship Id="rId25" Type="http://schemas.openxmlformats.org/officeDocument/2006/relationships/slideLayout" Target="../slideLayouts/slideLayout676.xml"/><Relationship Id="rId33" Type="http://schemas.openxmlformats.org/officeDocument/2006/relationships/theme" Target="../theme/theme30.xml"/><Relationship Id="rId2" Type="http://schemas.openxmlformats.org/officeDocument/2006/relationships/slideLayout" Target="../slideLayouts/slideLayout653.xml"/><Relationship Id="rId16" Type="http://schemas.openxmlformats.org/officeDocument/2006/relationships/slideLayout" Target="../slideLayouts/slideLayout667.xml"/><Relationship Id="rId20" Type="http://schemas.openxmlformats.org/officeDocument/2006/relationships/slideLayout" Target="../slideLayouts/slideLayout671.xml"/><Relationship Id="rId29" Type="http://schemas.openxmlformats.org/officeDocument/2006/relationships/slideLayout" Target="../slideLayouts/slideLayout680.xml"/><Relationship Id="rId1" Type="http://schemas.openxmlformats.org/officeDocument/2006/relationships/slideLayout" Target="../slideLayouts/slideLayout652.xml"/><Relationship Id="rId6" Type="http://schemas.openxmlformats.org/officeDocument/2006/relationships/slideLayout" Target="../slideLayouts/slideLayout657.xml"/><Relationship Id="rId11" Type="http://schemas.openxmlformats.org/officeDocument/2006/relationships/slideLayout" Target="../slideLayouts/slideLayout662.xml"/><Relationship Id="rId24" Type="http://schemas.openxmlformats.org/officeDocument/2006/relationships/slideLayout" Target="../slideLayouts/slideLayout675.xml"/><Relationship Id="rId32" Type="http://schemas.openxmlformats.org/officeDocument/2006/relationships/slideLayout" Target="../slideLayouts/slideLayout683.xml"/><Relationship Id="rId5" Type="http://schemas.openxmlformats.org/officeDocument/2006/relationships/slideLayout" Target="../slideLayouts/slideLayout656.xml"/><Relationship Id="rId15" Type="http://schemas.openxmlformats.org/officeDocument/2006/relationships/slideLayout" Target="../slideLayouts/slideLayout666.xml"/><Relationship Id="rId23" Type="http://schemas.openxmlformats.org/officeDocument/2006/relationships/slideLayout" Target="../slideLayouts/slideLayout674.xml"/><Relationship Id="rId28" Type="http://schemas.openxmlformats.org/officeDocument/2006/relationships/slideLayout" Target="../slideLayouts/slideLayout679.xml"/><Relationship Id="rId10" Type="http://schemas.openxmlformats.org/officeDocument/2006/relationships/slideLayout" Target="../slideLayouts/slideLayout661.xml"/><Relationship Id="rId19" Type="http://schemas.openxmlformats.org/officeDocument/2006/relationships/slideLayout" Target="../slideLayouts/slideLayout670.xml"/><Relationship Id="rId31" Type="http://schemas.openxmlformats.org/officeDocument/2006/relationships/slideLayout" Target="../slideLayouts/slideLayout682.xml"/><Relationship Id="rId4" Type="http://schemas.openxmlformats.org/officeDocument/2006/relationships/slideLayout" Target="../slideLayouts/slideLayout655.xml"/><Relationship Id="rId9" Type="http://schemas.openxmlformats.org/officeDocument/2006/relationships/slideLayout" Target="../slideLayouts/slideLayout660.xml"/><Relationship Id="rId14" Type="http://schemas.openxmlformats.org/officeDocument/2006/relationships/slideLayout" Target="../slideLayouts/slideLayout665.xml"/><Relationship Id="rId22" Type="http://schemas.openxmlformats.org/officeDocument/2006/relationships/slideLayout" Target="../slideLayouts/slideLayout673.xml"/><Relationship Id="rId27" Type="http://schemas.openxmlformats.org/officeDocument/2006/relationships/slideLayout" Target="../slideLayouts/slideLayout678.xml"/><Relationship Id="rId30" Type="http://schemas.openxmlformats.org/officeDocument/2006/relationships/slideLayout" Target="../slideLayouts/slideLayout681.xml"/><Relationship Id="rId8" Type="http://schemas.openxmlformats.org/officeDocument/2006/relationships/slideLayout" Target="../slideLayouts/slideLayout65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26" Type="http://schemas.openxmlformats.org/officeDocument/2006/relationships/slideLayout" Target="../slideLayouts/slideLayout709.xml"/><Relationship Id="rId3" Type="http://schemas.openxmlformats.org/officeDocument/2006/relationships/slideLayout" Target="../slideLayouts/slideLayout686.xml"/><Relationship Id="rId21" Type="http://schemas.openxmlformats.org/officeDocument/2006/relationships/slideLayout" Target="../slideLayouts/slideLayout704.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5" Type="http://schemas.openxmlformats.org/officeDocument/2006/relationships/slideLayout" Target="../slideLayouts/slideLayout708.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slideLayout" Target="../slideLayouts/slideLayout703.xml"/><Relationship Id="rId29" Type="http://schemas.openxmlformats.org/officeDocument/2006/relationships/slideLayout" Target="../slideLayouts/slideLayout712.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24" Type="http://schemas.openxmlformats.org/officeDocument/2006/relationships/slideLayout" Target="../slideLayouts/slideLayout707.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23" Type="http://schemas.openxmlformats.org/officeDocument/2006/relationships/slideLayout" Target="../slideLayouts/slideLayout706.xml"/><Relationship Id="rId28" Type="http://schemas.openxmlformats.org/officeDocument/2006/relationships/slideLayout" Target="../slideLayouts/slideLayout711.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31" Type="http://schemas.openxmlformats.org/officeDocument/2006/relationships/image" Target="../media/image35.png"/><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 Id="rId22" Type="http://schemas.openxmlformats.org/officeDocument/2006/relationships/slideLayout" Target="../slideLayouts/slideLayout705.xml"/><Relationship Id="rId27" Type="http://schemas.openxmlformats.org/officeDocument/2006/relationships/slideLayout" Target="../slideLayouts/slideLayout710.xml"/><Relationship Id="rId30"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720.xml"/><Relationship Id="rId13" Type="http://schemas.openxmlformats.org/officeDocument/2006/relationships/slideLayout" Target="../slideLayouts/slideLayout725.xml"/><Relationship Id="rId18" Type="http://schemas.openxmlformats.org/officeDocument/2006/relationships/slideLayout" Target="../slideLayouts/slideLayout730.xml"/><Relationship Id="rId26" Type="http://schemas.openxmlformats.org/officeDocument/2006/relationships/slideLayout" Target="../slideLayouts/slideLayout738.xml"/><Relationship Id="rId3" Type="http://schemas.openxmlformats.org/officeDocument/2006/relationships/slideLayout" Target="../slideLayouts/slideLayout715.xml"/><Relationship Id="rId21" Type="http://schemas.openxmlformats.org/officeDocument/2006/relationships/slideLayout" Target="../slideLayouts/slideLayout733.xml"/><Relationship Id="rId7" Type="http://schemas.openxmlformats.org/officeDocument/2006/relationships/slideLayout" Target="../slideLayouts/slideLayout719.xml"/><Relationship Id="rId12" Type="http://schemas.openxmlformats.org/officeDocument/2006/relationships/slideLayout" Target="../slideLayouts/slideLayout724.xml"/><Relationship Id="rId17" Type="http://schemas.openxmlformats.org/officeDocument/2006/relationships/slideLayout" Target="../slideLayouts/slideLayout729.xml"/><Relationship Id="rId25" Type="http://schemas.openxmlformats.org/officeDocument/2006/relationships/slideLayout" Target="../slideLayouts/slideLayout737.xml"/><Relationship Id="rId2" Type="http://schemas.openxmlformats.org/officeDocument/2006/relationships/slideLayout" Target="../slideLayouts/slideLayout714.xml"/><Relationship Id="rId16" Type="http://schemas.openxmlformats.org/officeDocument/2006/relationships/slideLayout" Target="../slideLayouts/slideLayout728.xml"/><Relationship Id="rId20" Type="http://schemas.openxmlformats.org/officeDocument/2006/relationships/slideLayout" Target="../slideLayouts/slideLayout732.xml"/><Relationship Id="rId29" Type="http://schemas.openxmlformats.org/officeDocument/2006/relationships/slideLayout" Target="../slideLayouts/slideLayout741.xml"/><Relationship Id="rId1" Type="http://schemas.openxmlformats.org/officeDocument/2006/relationships/slideLayout" Target="../slideLayouts/slideLayout713.xml"/><Relationship Id="rId6" Type="http://schemas.openxmlformats.org/officeDocument/2006/relationships/slideLayout" Target="../slideLayouts/slideLayout718.xml"/><Relationship Id="rId11" Type="http://schemas.openxmlformats.org/officeDocument/2006/relationships/slideLayout" Target="../slideLayouts/slideLayout723.xml"/><Relationship Id="rId24" Type="http://schemas.openxmlformats.org/officeDocument/2006/relationships/slideLayout" Target="../slideLayouts/slideLayout736.xml"/><Relationship Id="rId5" Type="http://schemas.openxmlformats.org/officeDocument/2006/relationships/slideLayout" Target="../slideLayouts/slideLayout717.xml"/><Relationship Id="rId15" Type="http://schemas.openxmlformats.org/officeDocument/2006/relationships/slideLayout" Target="../slideLayouts/slideLayout727.xml"/><Relationship Id="rId23" Type="http://schemas.openxmlformats.org/officeDocument/2006/relationships/slideLayout" Target="../slideLayouts/slideLayout735.xml"/><Relationship Id="rId28" Type="http://schemas.openxmlformats.org/officeDocument/2006/relationships/slideLayout" Target="../slideLayouts/slideLayout740.xml"/><Relationship Id="rId10" Type="http://schemas.openxmlformats.org/officeDocument/2006/relationships/slideLayout" Target="../slideLayouts/slideLayout722.xml"/><Relationship Id="rId19" Type="http://schemas.openxmlformats.org/officeDocument/2006/relationships/slideLayout" Target="../slideLayouts/slideLayout731.xml"/><Relationship Id="rId4" Type="http://schemas.openxmlformats.org/officeDocument/2006/relationships/slideLayout" Target="../slideLayouts/slideLayout716.xml"/><Relationship Id="rId9" Type="http://schemas.openxmlformats.org/officeDocument/2006/relationships/slideLayout" Target="../slideLayouts/slideLayout721.xml"/><Relationship Id="rId14" Type="http://schemas.openxmlformats.org/officeDocument/2006/relationships/slideLayout" Target="../slideLayouts/slideLayout726.xml"/><Relationship Id="rId22" Type="http://schemas.openxmlformats.org/officeDocument/2006/relationships/slideLayout" Target="../slideLayouts/slideLayout734.xml"/><Relationship Id="rId27" Type="http://schemas.openxmlformats.org/officeDocument/2006/relationships/slideLayout" Target="../slideLayouts/slideLayout739.xml"/><Relationship Id="rId30"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13" Type="http://schemas.openxmlformats.org/officeDocument/2006/relationships/slideLayout" Target="../slideLayouts/slideLayout754.xml"/><Relationship Id="rId18" Type="http://schemas.openxmlformats.org/officeDocument/2006/relationships/slideLayout" Target="../slideLayouts/slideLayout759.xml"/><Relationship Id="rId26" Type="http://schemas.openxmlformats.org/officeDocument/2006/relationships/slideLayout" Target="../slideLayouts/slideLayout767.xml"/><Relationship Id="rId3" Type="http://schemas.openxmlformats.org/officeDocument/2006/relationships/slideLayout" Target="../slideLayouts/slideLayout744.xml"/><Relationship Id="rId21" Type="http://schemas.openxmlformats.org/officeDocument/2006/relationships/slideLayout" Target="../slideLayouts/slideLayout762.xml"/><Relationship Id="rId34" Type="http://schemas.openxmlformats.org/officeDocument/2006/relationships/image" Target="../media/image35.png"/><Relationship Id="rId7" Type="http://schemas.openxmlformats.org/officeDocument/2006/relationships/slideLayout" Target="../slideLayouts/slideLayout748.xml"/><Relationship Id="rId12" Type="http://schemas.openxmlformats.org/officeDocument/2006/relationships/slideLayout" Target="../slideLayouts/slideLayout753.xml"/><Relationship Id="rId17" Type="http://schemas.openxmlformats.org/officeDocument/2006/relationships/slideLayout" Target="../slideLayouts/slideLayout758.xml"/><Relationship Id="rId25" Type="http://schemas.openxmlformats.org/officeDocument/2006/relationships/slideLayout" Target="../slideLayouts/slideLayout766.xml"/><Relationship Id="rId33" Type="http://schemas.openxmlformats.org/officeDocument/2006/relationships/theme" Target="../theme/theme33.xml"/><Relationship Id="rId2" Type="http://schemas.openxmlformats.org/officeDocument/2006/relationships/slideLayout" Target="../slideLayouts/slideLayout743.xml"/><Relationship Id="rId16" Type="http://schemas.openxmlformats.org/officeDocument/2006/relationships/slideLayout" Target="../slideLayouts/slideLayout757.xml"/><Relationship Id="rId20" Type="http://schemas.openxmlformats.org/officeDocument/2006/relationships/slideLayout" Target="../slideLayouts/slideLayout761.xml"/><Relationship Id="rId29" Type="http://schemas.openxmlformats.org/officeDocument/2006/relationships/slideLayout" Target="../slideLayouts/slideLayout770.xml"/><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24" Type="http://schemas.openxmlformats.org/officeDocument/2006/relationships/slideLayout" Target="../slideLayouts/slideLayout765.xml"/><Relationship Id="rId32" Type="http://schemas.openxmlformats.org/officeDocument/2006/relationships/slideLayout" Target="../slideLayouts/slideLayout773.xml"/><Relationship Id="rId5" Type="http://schemas.openxmlformats.org/officeDocument/2006/relationships/slideLayout" Target="../slideLayouts/slideLayout746.xml"/><Relationship Id="rId15" Type="http://schemas.openxmlformats.org/officeDocument/2006/relationships/slideLayout" Target="../slideLayouts/slideLayout756.xml"/><Relationship Id="rId23" Type="http://schemas.openxmlformats.org/officeDocument/2006/relationships/slideLayout" Target="../slideLayouts/slideLayout764.xml"/><Relationship Id="rId28" Type="http://schemas.openxmlformats.org/officeDocument/2006/relationships/slideLayout" Target="../slideLayouts/slideLayout769.xml"/><Relationship Id="rId10" Type="http://schemas.openxmlformats.org/officeDocument/2006/relationships/slideLayout" Target="../slideLayouts/slideLayout751.xml"/><Relationship Id="rId19" Type="http://schemas.openxmlformats.org/officeDocument/2006/relationships/slideLayout" Target="../slideLayouts/slideLayout760.xml"/><Relationship Id="rId31" Type="http://schemas.openxmlformats.org/officeDocument/2006/relationships/slideLayout" Target="../slideLayouts/slideLayout772.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slideLayout" Target="../slideLayouts/slideLayout755.xml"/><Relationship Id="rId22" Type="http://schemas.openxmlformats.org/officeDocument/2006/relationships/slideLayout" Target="../slideLayouts/slideLayout763.xml"/><Relationship Id="rId27" Type="http://schemas.openxmlformats.org/officeDocument/2006/relationships/slideLayout" Target="../slideLayouts/slideLayout768.xml"/><Relationship Id="rId30" Type="http://schemas.openxmlformats.org/officeDocument/2006/relationships/slideLayout" Target="../slideLayouts/slideLayout771.xml"/><Relationship Id="rId8" Type="http://schemas.openxmlformats.org/officeDocument/2006/relationships/slideLayout" Target="../slideLayouts/slideLayout7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theme" Target="../theme/theme4.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theme" Target="../theme/theme6.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theme" Target="../theme/theme7.xml"/><Relationship Id="rId8"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34" Type="http://schemas.openxmlformats.org/officeDocument/2006/relationships/slideLayout" Target="../slideLayouts/slideLayout240.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theme" Target="../theme/theme8.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slideLayout" Target="../slideLayouts/slideLayout235.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31" Type="http://schemas.openxmlformats.org/officeDocument/2006/relationships/slideLayout" Target="../slideLayouts/slideLayout237.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8" Type="http://schemas.openxmlformats.org/officeDocument/2006/relationships/slideLayout" Target="../slideLayouts/slideLayout214.xml"/><Relationship Id="rId3"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image" Target="../media/image35.png"/><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theme" Target="../theme/theme9.xml"/><Relationship Id="rId8" Type="http://schemas.openxmlformats.org/officeDocument/2006/relationships/slideLayout" Target="../slideLayouts/slideLayout2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8155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845" r:id="rId15"/>
    <p:sldLayoutId id="2147483696" r:id="rId16"/>
    <p:sldLayoutId id="2147483697" r:id="rId17"/>
    <p:sldLayoutId id="2147483676" r:id="rId18"/>
    <p:sldLayoutId id="2147483677" r:id="rId19"/>
    <p:sldLayoutId id="2147483678" r:id="rId20"/>
    <p:sldLayoutId id="2147483751" r:id="rId21"/>
    <p:sldLayoutId id="2147483700" r:id="rId22"/>
    <p:sldLayoutId id="2147483701" r:id="rId23"/>
    <p:sldLayoutId id="2147483702" r:id="rId24"/>
    <p:sldLayoutId id="2147483679" r:id="rId25"/>
    <p:sldLayoutId id="2147483680" r:id="rId26"/>
    <p:sldLayoutId id="2147483681" r:id="rId27"/>
    <p:sldLayoutId id="2147483682" r:id="rId28"/>
    <p:sldLayoutId id="2147483683" r:id="rId29"/>
    <p:sldLayoutId id="2147483684" r:id="rId30"/>
    <p:sldLayoutId id="2147483685" r:id="rId31"/>
    <p:sldLayoutId id="2147483844" r:id="rId32"/>
    <p:sldLayoutId id="2147483686" r:id="rId33"/>
    <p:sldLayoutId id="2147483687" r:id="rId34"/>
    <p:sldLayoutId id="2147483688" r:id="rId35"/>
    <p:sldLayoutId id="2147483703" r:id="rId36"/>
    <p:sldLayoutId id="2147483704" r:id="rId37"/>
    <p:sldLayoutId id="2147483705" r:id="rId38"/>
    <p:sldLayoutId id="2147483698" r:id="rId39"/>
    <p:sldLayoutId id="2147483699" r:id="rId40"/>
    <p:sldLayoutId id="2147483689" r:id="rId41"/>
    <p:sldLayoutId id="2147483690" r:id="rId42"/>
    <p:sldLayoutId id="2147483691" r:id="rId43"/>
    <p:sldLayoutId id="2147483692" r:id="rId44"/>
    <p:sldLayoutId id="2147483828" r:id="rId4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7"/>
            <a:ext cx="11655840" cy="899665"/>
          </a:xfrm>
          <a:prstGeom prst="rect">
            <a:avLst/>
          </a:prstGeom>
        </p:spPr>
        <p:txBody>
          <a:bodyPr vert="horz" wrap="square" lIns="195014" tIns="121883" rIns="195014" bIns="12188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82"/>
            <a:ext cx="11653520" cy="2174387"/>
          </a:xfrm>
          <a:prstGeom prst="rect">
            <a:avLst/>
          </a:prstGeom>
        </p:spPr>
        <p:txBody>
          <a:bodyPr vert="horz" wrap="square" lIns="195014" tIns="121883" rIns="195014" bIns="12188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4126970" y="6591837"/>
            <a:ext cx="393806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100" spc="151"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79650320"/>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 id="2147483983" r:id="rId29"/>
    <p:sldLayoutId id="2147483984" r:id="rId30"/>
    <p:sldLayoutId id="2147483985" r:id="rId31"/>
    <p:sldLayoutId id="2147483986" r:id="rId32"/>
    <p:sldLayoutId id="2147483987" r:id="rId33"/>
    <p:sldLayoutId id="2147483988" r:id="rId34"/>
    <p:sldLayoutId id="2147483989" r:id="rId35"/>
    <p:sldLayoutId id="2147483990" r:id="rId36"/>
    <p:sldLayoutId id="2147483991" r:id="rId37"/>
    <p:sldLayoutId id="2147483992" r:id="rId38"/>
    <p:sldLayoutId id="2147483993" r:id="rId39"/>
    <p:sldLayoutId id="2147483994" r:id="rId40"/>
    <p:sldLayoutId id="2147483995" r:id="rId41"/>
    <p:sldLayoutId id="2147483996" r:id="rId42"/>
  </p:sldLayoutIdLst>
  <p:transition>
    <p:fade/>
  </p:transition>
  <p:timing>
    <p:tnLst>
      <p:par>
        <p:cTn id="1" dur="indefinite" restart="never" nodeType="tmRoot"/>
      </p:par>
    </p:tnLst>
  </p:timing>
  <p:txStyles>
    <p:titleStyle>
      <a:lvl1pPr algn="l" defTabSz="914185"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9" marR="0" indent="-336079" algn="l" defTabSz="914185"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77" marR="0" indent="-236499" algn="l" defTabSz="9141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784183" marR="0" indent="-224053" algn="l" defTabSz="9141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236" marR="0" indent="-224053" algn="l" defTabSz="91418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j-lt"/>
          <a:ea typeface="+mn-ea"/>
          <a:cs typeface="+mn-cs"/>
        </a:defRPr>
      </a:lvl4pPr>
      <a:lvl5pPr marL="1232287" marR="0" indent="-224053" algn="l" defTabSz="914185" rtl="0" eaLnBrk="1" fontAlgn="auto" latinLnBrk="0" hangingPunct="1">
        <a:lnSpc>
          <a:spcPct val="90000"/>
        </a:lnSpc>
        <a:spcBef>
          <a:spcPct val="20000"/>
        </a:spcBef>
        <a:spcAft>
          <a:spcPts val="0"/>
        </a:spcAft>
        <a:buClrTx/>
        <a:buSzPct val="90000"/>
        <a:buFont typeface="Arial" pitchFamily="34" charset="0"/>
        <a:buChar char="•"/>
        <a:tabLst/>
        <a:defRPr sz="1900" kern="1200" spc="0" baseline="0">
          <a:gradFill>
            <a:gsLst>
              <a:gs pos="1250">
                <a:schemeClr val="tx1"/>
              </a:gs>
              <a:gs pos="100000">
                <a:schemeClr val="tx1"/>
              </a:gs>
            </a:gsLst>
            <a:lin ang="5400000" scaled="0"/>
          </a:gradFill>
          <a:latin typeface="+mj-lt"/>
          <a:ea typeface="+mn-ea"/>
          <a:cs typeface="+mn-cs"/>
        </a:defRPr>
      </a:lvl5pPr>
      <a:lvl6pPr marL="2514011" indent="-228548" algn="l" defTabSz="9141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04" indent="-228548" algn="l" defTabSz="9141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99" indent="-228548" algn="l" defTabSz="9141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1" indent="-228548" algn="l" defTabSz="9141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5" rtl="0" eaLnBrk="1" latinLnBrk="0" hangingPunct="1">
        <a:defRPr sz="1900" kern="1200">
          <a:solidFill>
            <a:schemeClr val="tx1"/>
          </a:solidFill>
          <a:latin typeface="+mn-lt"/>
          <a:ea typeface="+mn-ea"/>
          <a:cs typeface="+mn-cs"/>
        </a:defRPr>
      </a:lvl1pPr>
      <a:lvl2pPr marL="457093" algn="l" defTabSz="914185" rtl="0" eaLnBrk="1" latinLnBrk="0" hangingPunct="1">
        <a:defRPr sz="1900" kern="1200">
          <a:solidFill>
            <a:schemeClr val="tx1"/>
          </a:solidFill>
          <a:latin typeface="+mn-lt"/>
          <a:ea typeface="+mn-ea"/>
          <a:cs typeface="+mn-cs"/>
        </a:defRPr>
      </a:lvl2pPr>
      <a:lvl3pPr marL="914185" algn="l" defTabSz="914185" rtl="0" eaLnBrk="1" latinLnBrk="0" hangingPunct="1">
        <a:defRPr sz="1900" kern="1200">
          <a:solidFill>
            <a:schemeClr val="tx1"/>
          </a:solidFill>
          <a:latin typeface="+mn-lt"/>
          <a:ea typeface="+mn-ea"/>
          <a:cs typeface="+mn-cs"/>
        </a:defRPr>
      </a:lvl3pPr>
      <a:lvl4pPr marL="1371279" algn="l" defTabSz="914185" rtl="0" eaLnBrk="1" latinLnBrk="0" hangingPunct="1">
        <a:defRPr sz="1900" kern="1200">
          <a:solidFill>
            <a:schemeClr val="tx1"/>
          </a:solidFill>
          <a:latin typeface="+mn-lt"/>
          <a:ea typeface="+mn-ea"/>
          <a:cs typeface="+mn-cs"/>
        </a:defRPr>
      </a:lvl4pPr>
      <a:lvl5pPr marL="1828372" algn="l" defTabSz="914185" rtl="0" eaLnBrk="1" latinLnBrk="0" hangingPunct="1">
        <a:defRPr sz="1900" kern="1200">
          <a:solidFill>
            <a:schemeClr val="tx1"/>
          </a:solidFill>
          <a:latin typeface="+mn-lt"/>
          <a:ea typeface="+mn-ea"/>
          <a:cs typeface="+mn-cs"/>
        </a:defRPr>
      </a:lvl5pPr>
      <a:lvl6pPr marL="2285465" algn="l" defTabSz="914185" rtl="0" eaLnBrk="1" latinLnBrk="0" hangingPunct="1">
        <a:defRPr sz="1900" kern="1200">
          <a:solidFill>
            <a:schemeClr val="tx1"/>
          </a:solidFill>
          <a:latin typeface="+mn-lt"/>
          <a:ea typeface="+mn-ea"/>
          <a:cs typeface="+mn-cs"/>
        </a:defRPr>
      </a:lvl6pPr>
      <a:lvl7pPr marL="2742559" algn="l" defTabSz="914185" rtl="0" eaLnBrk="1" latinLnBrk="0" hangingPunct="1">
        <a:defRPr sz="1900" kern="1200">
          <a:solidFill>
            <a:schemeClr val="tx1"/>
          </a:solidFill>
          <a:latin typeface="+mn-lt"/>
          <a:ea typeface="+mn-ea"/>
          <a:cs typeface="+mn-cs"/>
        </a:defRPr>
      </a:lvl7pPr>
      <a:lvl8pPr marL="3199651" algn="l" defTabSz="914185" rtl="0" eaLnBrk="1" latinLnBrk="0" hangingPunct="1">
        <a:defRPr sz="1900" kern="1200">
          <a:solidFill>
            <a:schemeClr val="tx1"/>
          </a:solidFill>
          <a:latin typeface="+mn-lt"/>
          <a:ea typeface="+mn-ea"/>
          <a:cs typeface="+mn-cs"/>
        </a:defRPr>
      </a:lvl8pPr>
      <a:lvl9pPr marL="3656747" algn="l" defTabSz="914185"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201829"/>
      </p:ext>
    </p:extLst>
  </p:cSld>
  <p:clrMap bg1="lt1" tx1="dk1" bg2="lt2" tx2="dk2" accent1="accent1" accent2="accent2" accent3="accent3" accent4="accent4" accent5="accent5" accent6="accent6" hlink="hlink" folHlink="folHlink"/>
  <p:sldLayoutIdLst>
    <p:sldLayoutId id="2147483998" r:id="rId1"/>
  </p:sldLayoutIdLst>
  <p:transition>
    <p:fade/>
  </p:transition>
  <p:timing>
    <p:tnLst>
      <p:par>
        <p:cTn id="1" dur="indefinite" restart="never" nodeType="tmRoot"/>
      </p:par>
    </p:tnLst>
  </p:timing>
  <p:hf hdr="0" ftr="0" dt="0"/>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gradFill>
            <a:gsLst>
              <a:gs pos="1250">
                <a:schemeClr val="bg2"/>
              </a:gs>
              <a:gs pos="100000">
                <a:schemeClr val="bg2"/>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gradFill>
            <a:gsLst>
              <a:gs pos="1250">
                <a:schemeClr val="bg2"/>
              </a:gs>
              <a:gs pos="100000">
                <a:schemeClr val="bg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10626056"/>
      </p:ext>
    </p:extLst>
  </p:cSld>
  <p:clrMap bg1="dk1" tx1="lt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9259038"/>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Lst>
  <p:transition>
    <p:fade/>
  </p:transition>
  <p:timing>
    <p:tnLst>
      <p:par>
        <p:cTn id="1" dur="indefinite" restart="never" nodeType="tmRoot"/>
      </p:par>
    </p:tnLst>
  </p:timing>
  <p:hf sldNum="0"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284763"/>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Lst>
  <p:transition>
    <p:fade/>
  </p:transition>
  <p:timing>
    <p:tnLst>
      <p:par>
        <p:cTn id="1" dur="indefinite" restart="never" nodeType="tmRoot"/>
      </p:par>
    </p:tnLst>
  </p:timing>
  <p:hf sldNum="0" hdr="0" ftr="0" dt="0"/>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gradFill>
            <a:gsLst>
              <a:gs pos="1250">
                <a:schemeClr val="bg2"/>
              </a:gs>
              <a:gs pos="100000">
                <a:schemeClr val="bg2"/>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gradFill>
            <a:gsLst>
              <a:gs pos="1250">
                <a:schemeClr val="bg2"/>
              </a:gs>
              <a:gs pos="100000">
                <a:schemeClr val="bg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9280207"/>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Lst>
  <p:transition>
    <p:fade/>
  </p:transition>
  <p:timing>
    <p:tnLst>
      <p:par>
        <p:cTn id="1" dur="indefinite" restart="never" nodeType="tmRoot"/>
      </p:par>
    </p:tnLst>
  </p:timing>
  <p:hf hdr="0" ftr="0" dt="0"/>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gradFill>
            <a:gsLst>
              <a:gs pos="1250">
                <a:schemeClr val="bg2"/>
              </a:gs>
              <a:gs pos="100000">
                <a:schemeClr val="bg2"/>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gradFill>
            <a:gsLst>
              <a:gs pos="1250">
                <a:schemeClr val="bg2"/>
              </a:gs>
              <a:gs pos="100000">
                <a:schemeClr val="bg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7270544"/>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 id="2147484116" r:id="rId23"/>
    <p:sldLayoutId id="2147484117" r:id="rId24"/>
    <p:sldLayoutId id="2147484118" r:id="rId25"/>
  </p:sldLayoutIdLst>
  <p:transition>
    <p:fade/>
  </p:transition>
  <p:timing>
    <p:tnLst>
      <p:par>
        <p:cTn id="1" dur="indefinite" restart="never" nodeType="tmRoot"/>
      </p:par>
    </p:tnLst>
  </p:timing>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22" tIns="89639" rIns="143422" bIns="8963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2" y="1189179"/>
            <a:ext cx="11653521" cy="2215945"/>
          </a:xfrm>
          <a:prstGeom prst="rect">
            <a:avLst/>
          </a:prstGeom>
        </p:spPr>
        <p:txBody>
          <a:bodyPr vert="horz" wrap="square" lIns="143422" tIns="89639" rIns="143422" bIns="8963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8299124"/>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 id="2147484137" r:id="rId18"/>
    <p:sldLayoutId id="2147484138" r:id="rId19"/>
    <p:sldLayoutId id="2147484139" r:id="rId20"/>
    <p:sldLayoutId id="2147484140" r:id="rId21"/>
    <p:sldLayoutId id="2147484141" r:id="rId22"/>
    <p:sldLayoutId id="2147484142" r:id="rId23"/>
    <p:sldLayoutId id="2147484143" r:id="rId24"/>
    <p:sldLayoutId id="2147484144" r:id="rId25"/>
    <p:sldLayoutId id="2147484145" r:id="rId26"/>
    <p:sldLayoutId id="2147484146" r:id="rId27"/>
    <p:sldLayoutId id="2147484147" r:id="rId28"/>
    <p:sldLayoutId id="2147484148" r:id="rId29"/>
    <p:sldLayoutId id="2147484149" r:id="rId30"/>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2" rtl="0" eaLnBrk="1" latinLnBrk="0" hangingPunct="1">
        <a:defRPr sz="1800" kern="1200">
          <a:solidFill>
            <a:schemeClr val="tx1"/>
          </a:solidFill>
          <a:latin typeface="+mn-lt"/>
          <a:ea typeface="+mn-ea"/>
          <a:cs typeface="+mn-cs"/>
        </a:defRPr>
      </a:lvl1pPr>
      <a:lvl2pPr marL="457095" algn="l" defTabSz="914192" rtl="0" eaLnBrk="1" latinLnBrk="0" hangingPunct="1">
        <a:defRPr sz="1800" kern="1200">
          <a:solidFill>
            <a:schemeClr val="tx1"/>
          </a:solidFill>
          <a:latin typeface="+mn-lt"/>
          <a:ea typeface="+mn-ea"/>
          <a:cs typeface="+mn-cs"/>
        </a:defRPr>
      </a:lvl2pPr>
      <a:lvl3pPr marL="914192" algn="l" defTabSz="914192" rtl="0" eaLnBrk="1" latinLnBrk="0" hangingPunct="1">
        <a:defRPr sz="1800" kern="1200">
          <a:solidFill>
            <a:schemeClr val="tx1"/>
          </a:solidFill>
          <a:latin typeface="+mn-lt"/>
          <a:ea typeface="+mn-ea"/>
          <a:cs typeface="+mn-cs"/>
        </a:defRPr>
      </a:lvl3pPr>
      <a:lvl4pPr marL="1371287" algn="l" defTabSz="914192" rtl="0" eaLnBrk="1" latinLnBrk="0" hangingPunct="1">
        <a:defRPr sz="1800" kern="1200">
          <a:solidFill>
            <a:schemeClr val="tx1"/>
          </a:solidFill>
          <a:latin typeface="+mn-lt"/>
          <a:ea typeface="+mn-ea"/>
          <a:cs typeface="+mn-cs"/>
        </a:defRPr>
      </a:lvl4pPr>
      <a:lvl5pPr marL="1828383" algn="l" defTabSz="914192" rtl="0" eaLnBrk="1" latinLnBrk="0" hangingPunct="1">
        <a:defRPr sz="1800" kern="1200">
          <a:solidFill>
            <a:schemeClr val="tx1"/>
          </a:solidFill>
          <a:latin typeface="+mn-lt"/>
          <a:ea typeface="+mn-ea"/>
          <a:cs typeface="+mn-cs"/>
        </a:defRPr>
      </a:lvl5pPr>
      <a:lvl6pPr marL="2285479" algn="l" defTabSz="914192" rtl="0" eaLnBrk="1" latinLnBrk="0" hangingPunct="1">
        <a:defRPr sz="1800" kern="1200">
          <a:solidFill>
            <a:schemeClr val="tx1"/>
          </a:solidFill>
          <a:latin typeface="+mn-lt"/>
          <a:ea typeface="+mn-ea"/>
          <a:cs typeface="+mn-cs"/>
        </a:defRPr>
      </a:lvl6pPr>
      <a:lvl7pPr marL="2742575" algn="l" defTabSz="914192" rtl="0" eaLnBrk="1" latinLnBrk="0" hangingPunct="1">
        <a:defRPr sz="1800" kern="1200">
          <a:solidFill>
            <a:schemeClr val="tx1"/>
          </a:solidFill>
          <a:latin typeface="+mn-lt"/>
          <a:ea typeface="+mn-ea"/>
          <a:cs typeface="+mn-cs"/>
        </a:defRPr>
      </a:lvl7pPr>
      <a:lvl8pPr marL="3199670" algn="l" defTabSz="914192" rtl="0" eaLnBrk="1" latinLnBrk="0" hangingPunct="1">
        <a:defRPr sz="1800" kern="1200">
          <a:solidFill>
            <a:schemeClr val="tx1"/>
          </a:solidFill>
          <a:latin typeface="+mn-lt"/>
          <a:ea typeface="+mn-ea"/>
          <a:cs typeface="+mn-cs"/>
        </a:defRPr>
      </a:lvl8pPr>
      <a:lvl9pPr marL="3656767" algn="l" defTabSz="91419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8221611"/>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 id="2147484167" r:id="rId17"/>
    <p:sldLayoutId id="2147484168" r:id="rId18"/>
    <p:sldLayoutId id="2147484169" r:id="rId19"/>
    <p:sldLayoutId id="2147484170" r:id="rId20"/>
    <p:sldLayoutId id="2147484171" r:id="rId21"/>
    <p:sldLayoutId id="2147484172" r:id="rId22"/>
    <p:sldLayoutId id="2147484173" r:id="rId23"/>
  </p:sldLayoutIdLst>
  <p:transition>
    <p:fade/>
  </p:transition>
  <p:timing>
    <p:tnLst>
      <p:par>
        <p:cTn id="1" dur="indefinite" restart="never" nodeType="tmRoot"/>
      </p:par>
    </p:tnLst>
  </p:timing>
  <p:hf hdr="0" ftr="0" dt="0"/>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gradFill>
            <a:gsLst>
              <a:gs pos="1250">
                <a:schemeClr val="bg2"/>
              </a:gs>
              <a:gs pos="100000">
                <a:schemeClr val="bg2"/>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gradFill>
            <a:gsLst>
              <a:gs pos="1250">
                <a:schemeClr val="bg2"/>
              </a:gs>
              <a:gs pos="100000">
                <a:schemeClr val="bg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2"/>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1689290"/>
      </p:ext>
    </p:extLst>
  </p:cSld>
  <p:clrMap bg1="lt1" tx1="dk1" bg2="lt2" tx2="dk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 id="2147484188" r:id="rId14"/>
    <p:sldLayoutId id="2147484189" r:id="rId15"/>
    <p:sldLayoutId id="2147484190" r:id="rId16"/>
    <p:sldLayoutId id="2147484191" r:id="rId17"/>
    <p:sldLayoutId id="2147484192" r:id="rId18"/>
    <p:sldLayoutId id="2147484193" r:id="rId19"/>
    <p:sldLayoutId id="2147484194" r:id="rId20"/>
  </p:sldLayoutIdLst>
  <p:transition>
    <p:fade/>
  </p:transition>
  <p:timing>
    <p:tnLst>
      <p:par>
        <p:cTn id="1" dur="indefinite" restart="never" nodeType="tmRoot"/>
      </p:par>
    </p:tnLst>
  </p:timing>
  <p:hf hdr="0" ftr="0" dt="0"/>
  <p:txStyles>
    <p:titleStyle>
      <a:lvl1pPr algn="l" defTabSz="913913"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57" marR="0" indent="-339557" algn="l" defTabSz="913913"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06" marR="0" indent="-233249" algn="l" defTabSz="913913"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20" marR="0" indent="-225314" algn="l" defTabSz="913913" rtl="0" eaLnBrk="1" fontAlgn="auto" latinLnBrk="0" hangingPunct="1">
        <a:lnSpc>
          <a:spcPct val="90000"/>
        </a:lnSpc>
        <a:spcBef>
          <a:spcPct val="20000"/>
        </a:spcBef>
        <a:spcAft>
          <a:spcPts val="0"/>
        </a:spcAft>
        <a:buClrTx/>
        <a:buSzPct val="90000"/>
        <a:buFont typeface="Wingdings" pitchFamily="2" charset="2"/>
        <a:buChar char=""/>
        <a:tabLst>
          <a:tab pos="798120" algn="l"/>
        </a:tabLst>
        <a:defRPr sz="2399" kern="1200" spc="0" baseline="0">
          <a:gradFill>
            <a:gsLst>
              <a:gs pos="1250">
                <a:schemeClr val="bg2"/>
              </a:gs>
              <a:gs pos="100000">
                <a:schemeClr val="bg2"/>
              </a:gs>
            </a:gsLst>
            <a:lin ang="5400000" scaled="0"/>
          </a:gradFill>
          <a:latin typeface="+mn-lt"/>
          <a:ea typeface="+mn-ea"/>
          <a:cs typeface="+mn-cs"/>
        </a:defRPr>
      </a:lvl3pPr>
      <a:lvl4pPr marL="1029782" marR="0" indent="-231661" algn="l" defTabSz="913913"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095" marR="0" indent="-225314" algn="l" defTabSz="913913" rtl="0" eaLnBrk="1" fontAlgn="auto" latinLnBrk="0" hangingPunct="1">
        <a:lnSpc>
          <a:spcPct val="90000"/>
        </a:lnSpc>
        <a:spcBef>
          <a:spcPct val="20000"/>
        </a:spcBef>
        <a:spcAft>
          <a:spcPts val="0"/>
        </a:spcAft>
        <a:buClrTx/>
        <a:buSzPct val="90000"/>
        <a:buFont typeface="Wingdings" pitchFamily="2" charset="2"/>
        <a:buChar char=""/>
        <a:tabLst>
          <a:tab pos="1255095" algn="l"/>
        </a:tabLst>
        <a:defRPr sz="1999" kern="1200" spc="0" baseline="0">
          <a:gradFill>
            <a:gsLst>
              <a:gs pos="1250">
                <a:schemeClr val="bg2"/>
              </a:gs>
              <a:gs pos="100000">
                <a:schemeClr val="bg2"/>
              </a:gs>
            </a:gsLst>
            <a:lin ang="5400000" scaled="0"/>
          </a:gradFill>
          <a:latin typeface="+mn-lt"/>
          <a:ea typeface="+mn-ea"/>
          <a:cs typeface="+mn-cs"/>
        </a:defRPr>
      </a:lvl5pPr>
      <a:lvl6pPr marL="2513263"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219"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176"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133" indent="-228479" algn="l" defTabSz="91391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13" rtl="0" eaLnBrk="1" latinLnBrk="0" hangingPunct="1">
        <a:defRPr sz="1799" kern="1200">
          <a:solidFill>
            <a:schemeClr val="tx1"/>
          </a:solidFill>
          <a:latin typeface="+mn-lt"/>
          <a:ea typeface="+mn-ea"/>
          <a:cs typeface="+mn-cs"/>
        </a:defRPr>
      </a:lvl1pPr>
      <a:lvl2pPr marL="456957" algn="l" defTabSz="913913" rtl="0" eaLnBrk="1" latinLnBrk="0" hangingPunct="1">
        <a:defRPr sz="1799" kern="1200">
          <a:solidFill>
            <a:schemeClr val="tx1"/>
          </a:solidFill>
          <a:latin typeface="+mn-lt"/>
          <a:ea typeface="+mn-ea"/>
          <a:cs typeface="+mn-cs"/>
        </a:defRPr>
      </a:lvl2pPr>
      <a:lvl3pPr marL="913913" algn="l" defTabSz="913913" rtl="0" eaLnBrk="1" latinLnBrk="0" hangingPunct="1">
        <a:defRPr sz="1799" kern="1200">
          <a:solidFill>
            <a:schemeClr val="tx1"/>
          </a:solidFill>
          <a:latin typeface="+mn-lt"/>
          <a:ea typeface="+mn-ea"/>
          <a:cs typeface="+mn-cs"/>
        </a:defRPr>
      </a:lvl3pPr>
      <a:lvl4pPr marL="1370871" algn="l" defTabSz="913913" rtl="0" eaLnBrk="1" latinLnBrk="0" hangingPunct="1">
        <a:defRPr sz="1799" kern="1200">
          <a:solidFill>
            <a:schemeClr val="tx1"/>
          </a:solidFill>
          <a:latin typeface="+mn-lt"/>
          <a:ea typeface="+mn-ea"/>
          <a:cs typeface="+mn-cs"/>
        </a:defRPr>
      </a:lvl4pPr>
      <a:lvl5pPr marL="1827827" algn="l" defTabSz="913913" rtl="0" eaLnBrk="1" latinLnBrk="0" hangingPunct="1">
        <a:defRPr sz="1799" kern="1200">
          <a:solidFill>
            <a:schemeClr val="tx1"/>
          </a:solidFill>
          <a:latin typeface="+mn-lt"/>
          <a:ea typeface="+mn-ea"/>
          <a:cs typeface="+mn-cs"/>
        </a:defRPr>
      </a:lvl5pPr>
      <a:lvl6pPr marL="2284784" algn="l" defTabSz="913913" rtl="0" eaLnBrk="1" latinLnBrk="0" hangingPunct="1">
        <a:defRPr sz="1799" kern="1200">
          <a:solidFill>
            <a:schemeClr val="tx1"/>
          </a:solidFill>
          <a:latin typeface="+mn-lt"/>
          <a:ea typeface="+mn-ea"/>
          <a:cs typeface="+mn-cs"/>
        </a:defRPr>
      </a:lvl6pPr>
      <a:lvl7pPr marL="2741740" algn="l" defTabSz="913913" rtl="0" eaLnBrk="1" latinLnBrk="0" hangingPunct="1">
        <a:defRPr sz="1799" kern="1200">
          <a:solidFill>
            <a:schemeClr val="tx1"/>
          </a:solidFill>
          <a:latin typeface="+mn-lt"/>
          <a:ea typeface="+mn-ea"/>
          <a:cs typeface="+mn-cs"/>
        </a:defRPr>
      </a:lvl7pPr>
      <a:lvl8pPr marL="3198697" algn="l" defTabSz="913913" rtl="0" eaLnBrk="1" latinLnBrk="0" hangingPunct="1">
        <a:defRPr sz="1799" kern="1200">
          <a:solidFill>
            <a:schemeClr val="tx1"/>
          </a:solidFill>
          <a:latin typeface="+mn-lt"/>
          <a:ea typeface="+mn-ea"/>
          <a:cs typeface="+mn-cs"/>
        </a:defRPr>
      </a:lvl8pPr>
      <a:lvl9pPr marL="3655655" algn="l" defTabSz="913913"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81556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smtClean="0"/>
              <a:t>MASTER TITLE</a:t>
            </a:r>
            <a:endParaRPr lang="en-US" dirty="0"/>
          </a:p>
        </p:txBody>
      </p:sp>
    </p:spTree>
    <p:extLst>
      <p:ext uri="{BB962C8B-B14F-4D97-AF65-F5344CB8AC3E}">
        <p14:creationId xmlns:p14="http://schemas.microsoft.com/office/powerpoint/2010/main" val="3007416427"/>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78" r:id="rId8"/>
    <p:sldLayoutId id="2147484279" r:id="rId9"/>
    <p:sldLayoutId id="2147484280" r:id="rId10"/>
    <p:sldLayoutId id="2147484293" r:id="rId11"/>
    <p:sldLayoutId id="2147484305" r:id="rId12"/>
  </p:sldLayoutIdLst>
  <p:timing>
    <p:tnLst>
      <p:par>
        <p:cTn id="1" dur="indefinite" restart="never" nodeType="tmRoot"/>
      </p:par>
    </p:tnLst>
  </p:timing>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767552459"/>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Lst>
  <p:transition>
    <p:fade/>
  </p:transition>
  <p:timing>
    <p:tnLst>
      <p:par>
        <p:cTn id="1" dur="indefinite" restart="never" nodeType="tmRoot"/>
      </p:par>
    </p:tnLst>
  </p:timing>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gradFill>
            <a:gsLst>
              <a:gs pos="1250">
                <a:schemeClr val="bg2"/>
              </a:gs>
              <a:gs pos="100000">
                <a:schemeClr val="bg2"/>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gradFill>
            <a:gsLst>
              <a:gs pos="1250">
                <a:schemeClr val="bg2"/>
              </a:gs>
              <a:gs pos="100000">
                <a:schemeClr val="bg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5030218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Lst>
  <p:transition>
    <p:fade/>
  </p:transition>
  <p:timing>
    <p:tnLst>
      <p:par>
        <p:cTn id="1" dur="indefinite" restart="never" nodeType="tmRoot"/>
      </p:par>
    </p:tnLst>
  </p:timing>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gradFill>
            <a:gsLst>
              <a:gs pos="1250">
                <a:schemeClr val="bg2"/>
              </a:gs>
              <a:gs pos="100000">
                <a:schemeClr val="bg2"/>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gradFill>
            <a:gsLst>
              <a:gs pos="1250">
                <a:schemeClr val="bg2"/>
              </a:gs>
              <a:gs pos="100000">
                <a:schemeClr val="bg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1817645"/>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Lst>
  <p:transition>
    <p:fade/>
  </p:transition>
  <p:timing>
    <p:tnLst>
      <p:par>
        <p:cTn id="1" dur="indefinite" restart="never" nodeType="tmRoot"/>
      </p:par>
    </p:tnLst>
  </p:timing>
  <p:hf sldNum="0" hdr="0" ftr="0" dt="0"/>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gradFill>
            <a:gsLst>
              <a:gs pos="1250">
                <a:schemeClr val="bg2"/>
              </a:gs>
              <a:gs pos="100000">
                <a:schemeClr val="bg2"/>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gradFill>
            <a:gsLst>
              <a:gs pos="1250">
                <a:schemeClr val="bg2"/>
              </a:gs>
              <a:gs pos="100000">
                <a:schemeClr val="bg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17235"/>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Lst>
  <p:transition>
    <p:fade/>
  </p:transition>
  <p:timing>
    <p:tnLst>
      <p:par>
        <p:cTn id="1" dur="indefinite" restart="never" nodeType="tmRoot"/>
      </p:par>
    </p:tnLst>
  </p:timing>
  <p:hf hdr="0" ftr="0" dt="0"/>
  <p:txStyles>
    <p:titleStyle>
      <a:lvl1pPr algn="l" defTabSz="914149" rtl="0" eaLnBrk="1" latinLnBrk="0" hangingPunct="1">
        <a:lnSpc>
          <a:spcPct val="90000"/>
        </a:lnSpc>
        <a:spcBef>
          <a:spcPct val="0"/>
        </a:spcBef>
        <a:buNone/>
        <a:defRPr lang="en-US" sz="4400"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646" marR="0" indent="-339646" algn="l" defTabSz="914149"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954" marR="0" indent="-233309" algn="l" defTabSz="91414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27"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798327" algn="l"/>
        </a:tabLst>
        <a:defRPr sz="2400" kern="1200" spc="0" baseline="0">
          <a:gradFill>
            <a:gsLst>
              <a:gs pos="1250">
                <a:schemeClr val="bg2"/>
              </a:gs>
              <a:gs pos="100000">
                <a:schemeClr val="bg2"/>
              </a:gs>
            </a:gsLst>
            <a:lin ang="5400000" scaled="0"/>
          </a:gradFill>
          <a:latin typeface="+mn-lt"/>
          <a:ea typeface="+mn-ea"/>
          <a:cs typeface="+mn-cs"/>
        </a:defRPr>
      </a:lvl3pPr>
      <a:lvl4pPr marL="1030047" marR="0" indent="-231720" algn="l" defTabSz="91414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19"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1255419" algn="l"/>
        </a:tabLst>
        <a:defRPr sz="2000" kern="1200" spc="0" baseline="0">
          <a:gradFill>
            <a:gsLst>
              <a:gs pos="1250">
                <a:schemeClr val="bg2"/>
              </a:gs>
              <a:gs pos="100000">
                <a:schemeClr val="bg2"/>
              </a:gs>
            </a:gsLst>
            <a:lin ang="5400000" scaled="0"/>
          </a:gradFill>
          <a:latin typeface="+mn-lt"/>
          <a:ea typeface="+mn-ea"/>
          <a:cs typeface="+mn-cs"/>
        </a:defRPr>
      </a:lvl5pPr>
      <a:lvl6pPr marL="251391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86"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6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37"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49" rtl="0" eaLnBrk="1" latinLnBrk="0" hangingPunct="1">
        <a:defRPr sz="1900" kern="1200">
          <a:solidFill>
            <a:schemeClr val="tx1"/>
          </a:solidFill>
          <a:latin typeface="+mn-lt"/>
          <a:ea typeface="+mn-ea"/>
          <a:cs typeface="+mn-cs"/>
        </a:defRPr>
      </a:lvl1pPr>
      <a:lvl2pPr marL="457076" algn="l" defTabSz="914149" rtl="0" eaLnBrk="1" latinLnBrk="0" hangingPunct="1">
        <a:defRPr sz="1900" kern="1200">
          <a:solidFill>
            <a:schemeClr val="tx1"/>
          </a:solidFill>
          <a:latin typeface="+mn-lt"/>
          <a:ea typeface="+mn-ea"/>
          <a:cs typeface="+mn-cs"/>
        </a:defRPr>
      </a:lvl2pPr>
      <a:lvl3pPr marL="914149" algn="l" defTabSz="914149" rtl="0" eaLnBrk="1" latinLnBrk="0" hangingPunct="1">
        <a:defRPr sz="1900" kern="1200">
          <a:solidFill>
            <a:schemeClr val="tx1"/>
          </a:solidFill>
          <a:latin typeface="+mn-lt"/>
          <a:ea typeface="+mn-ea"/>
          <a:cs typeface="+mn-cs"/>
        </a:defRPr>
      </a:lvl3pPr>
      <a:lvl4pPr marL="1371225" algn="l" defTabSz="914149" rtl="0" eaLnBrk="1" latinLnBrk="0" hangingPunct="1">
        <a:defRPr sz="1900" kern="1200">
          <a:solidFill>
            <a:schemeClr val="tx1"/>
          </a:solidFill>
          <a:latin typeface="+mn-lt"/>
          <a:ea typeface="+mn-ea"/>
          <a:cs typeface="+mn-cs"/>
        </a:defRPr>
      </a:lvl4pPr>
      <a:lvl5pPr marL="1828300" algn="l" defTabSz="914149" rtl="0" eaLnBrk="1" latinLnBrk="0" hangingPunct="1">
        <a:defRPr sz="1900" kern="1200">
          <a:solidFill>
            <a:schemeClr val="tx1"/>
          </a:solidFill>
          <a:latin typeface="+mn-lt"/>
          <a:ea typeface="+mn-ea"/>
          <a:cs typeface="+mn-cs"/>
        </a:defRPr>
      </a:lvl5pPr>
      <a:lvl6pPr marL="2285374" algn="l" defTabSz="914149" rtl="0" eaLnBrk="1" latinLnBrk="0" hangingPunct="1">
        <a:defRPr sz="1900" kern="1200">
          <a:solidFill>
            <a:schemeClr val="tx1"/>
          </a:solidFill>
          <a:latin typeface="+mn-lt"/>
          <a:ea typeface="+mn-ea"/>
          <a:cs typeface="+mn-cs"/>
        </a:defRPr>
      </a:lvl6pPr>
      <a:lvl7pPr marL="2742449" algn="l" defTabSz="914149" rtl="0" eaLnBrk="1" latinLnBrk="0" hangingPunct="1">
        <a:defRPr sz="1900" kern="1200">
          <a:solidFill>
            <a:schemeClr val="tx1"/>
          </a:solidFill>
          <a:latin typeface="+mn-lt"/>
          <a:ea typeface="+mn-ea"/>
          <a:cs typeface="+mn-cs"/>
        </a:defRPr>
      </a:lvl7pPr>
      <a:lvl8pPr marL="3199525" algn="l" defTabSz="914149" rtl="0" eaLnBrk="1" latinLnBrk="0" hangingPunct="1">
        <a:defRPr sz="1900" kern="1200">
          <a:solidFill>
            <a:schemeClr val="tx1"/>
          </a:solidFill>
          <a:latin typeface="+mn-lt"/>
          <a:ea typeface="+mn-ea"/>
          <a:cs typeface="+mn-cs"/>
        </a:defRPr>
      </a:lvl8pPr>
      <a:lvl9pPr marL="3656598" algn="l" defTabSz="914149" rtl="0" eaLnBrk="1" latinLnBrk="0" hangingPunct="1">
        <a:defRPr sz="19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73965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Lst>
  <p:transition>
    <p:fade/>
  </p:transition>
  <p:timing>
    <p:tnLst>
      <p:par>
        <p:cTn id="1" dur="indefinite" restart="never" nodeType="tmRoot"/>
      </p:par>
    </p:tnLst>
  </p:timing>
  <p:hf hdr="0" ftr="0" dt="0"/>
  <p:txStyles>
    <p:titleStyle>
      <a:lvl1pPr algn="l" defTabSz="914149" rtl="0" eaLnBrk="1" latinLnBrk="0" hangingPunct="1">
        <a:lnSpc>
          <a:spcPct val="90000"/>
        </a:lnSpc>
        <a:spcBef>
          <a:spcPct val="0"/>
        </a:spcBef>
        <a:buNone/>
        <a:defRPr lang="en-US" sz="4400"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646" marR="0" indent="-339646" algn="l" defTabSz="914149"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954" marR="0" indent="-233309" algn="l" defTabSz="91414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27"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798327" algn="l"/>
        </a:tabLst>
        <a:defRPr sz="2400" kern="1200" spc="0" baseline="0">
          <a:gradFill>
            <a:gsLst>
              <a:gs pos="1250">
                <a:schemeClr val="bg2"/>
              </a:gs>
              <a:gs pos="100000">
                <a:schemeClr val="bg2"/>
              </a:gs>
            </a:gsLst>
            <a:lin ang="5400000" scaled="0"/>
          </a:gradFill>
          <a:latin typeface="+mn-lt"/>
          <a:ea typeface="+mn-ea"/>
          <a:cs typeface="+mn-cs"/>
        </a:defRPr>
      </a:lvl3pPr>
      <a:lvl4pPr marL="1030047" marR="0" indent="-231720" algn="l" defTabSz="91414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19"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1255419" algn="l"/>
        </a:tabLst>
        <a:defRPr sz="2000" kern="1200" spc="0" baseline="0">
          <a:gradFill>
            <a:gsLst>
              <a:gs pos="1250">
                <a:schemeClr val="bg2"/>
              </a:gs>
              <a:gs pos="100000">
                <a:schemeClr val="bg2"/>
              </a:gs>
            </a:gsLst>
            <a:lin ang="5400000" scaled="0"/>
          </a:gradFill>
          <a:latin typeface="+mn-lt"/>
          <a:ea typeface="+mn-ea"/>
          <a:cs typeface="+mn-cs"/>
        </a:defRPr>
      </a:lvl5pPr>
      <a:lvl6pPr marL="251391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86"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6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37"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49" rtl="0" eaLnBrk="1" latinLnBrk="0" hangingPunct="1">
        <a:defRPr sz="1900" kern="1200">
          <a:solidFill>
            <a:schemeClr val="tx1"/>
          </a:solidFill>
          <a:latin typeface="+mn-lt"/>
          <a:ea typeface="+mn-ea"/>
          <a:cs typeface="+mn-cs"/>
        </a:defRPr>
      </a:lvl1pPr>
      <a:lvl2pPr marL="457076" algn="l" defTabSz="914149" rtl="0" eaLnBrk="1" latinLnBrk="0" hangingPunct="1">
        <a:defRPr sz="1900" kern="1200">
          <a:solidFill>
            <a:schemeClr val="tx1"/>
          </a:solidFill>
          <a:latin typeface="+mn-lt"/>
          <a:ea typeface="+mn-ea"/>
          <a:cs typeface="+mn-cs"/>
        </a:defRPr>
      </a:lvl2pPr>
      <a:lvl3pPr marL="914149" algn="l" defTabSz="914149" rtl="0" eaLnBrk="1" latinLnBrk="0" hangingPunct="1">
        <a:defRPr sz="1900" kern="1200">
          <a:solidFill>
            <a:schemeClr val="tx1"/>
          </a:solidFill>
          <a:latin typeface="+mn-lt"/>
          <a:ea typeface="+mn-ea"/>
          <a:cs typeface="+mn-cs"/>
        </a:defRPr>
      </a:lvl3pPr>
      <a:lvl4pPr marL="1371225" algn="l" defTabSz="914149" rtl="0" eaLnBrk="1" latinLnBrk="0" hangingPunct="1">
        <a:defRPr sz="1900" kern="1200">
          <a:solidFill>
            <a:schemeClr val="tx1"/>
          </a:solidFill>
          <a:latin typeface="+mn-lt"/>
          <a:ea typeface="+mn-ea"/>
          <a:cs typeface="+mn-cs"/>
        </a:defRPr>
      </a:lvl4pPr>
      <a:lvl5pPr marL="1828300" algn="l" defTabSz="914149" rtl="0" eaLnBrk="1" latinLnBrk="0" hangingPunct="1">
        <a:defRPr sz="1900" kern="1200">
          <a:solidFill>
            <a:schemeClr val="tx1"/>
          </a:solidFill>
          <a:latin typeface="+mn-lt"/>
          <a:ea typeface="+mn-ea"/>
          <a:cs typeface="+mn-cs"/>
        </a:defRPr>
      </a:lvl5pPr>
      <a:lvl6pPr marL="2285374" algn="l" defTabSz="914149" rtl="0" eaLnBrk="1" latinLnBrk="0" hangingPunct="1">
        <a:defRPr sz="1900" kern="1200">
          <a:solidFill>
            <a:schemeClr val="tx1"/>
          </a:solidFill>
          <a:latin typeface="+mn-lt"/>
          <a:ea typeface="+mn-ea"/>
          <a:cs typeface="+mn-cs"/>
        </a:defRPr>
      </a:lvl6pPr>
      <a:lvl7pPr marL="2742449" algn="l" defTabSz="914149" rtl="0" eaLnBrk="1" latinLnBrk="0" hangingPunct="1">
        <a:defRPr sz="1900" kern="1200">
          <a:solidFill>
            <a:schemeClr val="tx1"/>
          </a:solidFill>
          <a:latin typeface="+mn-lt"/>
          <a:ea typeface="+mn-ea"/>
          <a:cs typeface="+mn-cs"/>
        </a:defRPr>
      </a:lvl7pPr>
      <a:lvl8pPr marL="3199525" algn="l" defTabSz="914149" rtl="0" eaLnBrk="1" latinLnBrk="0" hangingPunct="1">
        <a:defRPr sz="1900" kern="1200">
          <a:solidFill>
            <a:schemeClr val="tx1"/>
          </a:solidFill>
          <a:latin typeface="+mn-lt"/>
          <a:ea typeface="+mn-ea"/>
          <a:cs typeface="+mn-cs"/>
        </a:defRPr>
      </a:lvl8pPr>
      <a:lvl9pPr marL="3656598" algn="l" defTabSz="914149" rtl="0" eaLnBrk="1" latinLnBrk="0" hangingPunct="1">
        <a:defRPr sz="19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5468998"/>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Lst>
  <p:transition>
    <p:fade/>
  </p:transition>
  <p:timing>
    <p:tnLst>
      <p:par>
        <p:cTn id="1" dur="indefinite" restart="never" nodeType="tmRoot"/>
      </p:par>
    </p:tnLst>
  </p:timing>
  <p:hf hdr="0" ftr="0" dt="0"/>
  <p:txStyles>
    <p:titleStyle>
      <a:lvl1pPr algn="l" defTabSz="914149" rtl="0" eaLnBrk="1" latinLnBrk="0" hangingPunct="1">
        <a:lnSpc>
          <a:spcPct val="90000"/>
        </a:lnSpc>
        <a:spcBef>
          <a:spcPct val="0"/>
        </a:spcBef>
        <a:buNone/>
        <a:defRPr lang="en-US" sz="4400"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646" marR="0" indent="-339646" algn="l" defTabSz="914149"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954" marR="0" indent="-233309" algn="l" defTabSz="91414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27"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798327" algn="l"/>
        </a:tabLst>
        <a:defRPr sz="2400" kern="1200" spc="0" baseline="0">
          <a:gradFill>
            <a:gsLst>
              <a:gs pos="1250">
                <a:schemeClr val="bg2"/>
              </a:gs>
              <a:gs pos="100000">
                <a:schemeClr val="bg2"/>
              </a:gs>
            </a:gsLst>
            <a:lin ang="5400000" scaled="0"/>
          </a:gradFill>
          <a:latin typeface="+mn-lt"/>
          <a:ea typeface="+mn-ea"/>
          <a:cs typeface="+mn-cs"/>
        </a:defRPr>
      </a:lvl3pPr>
      <a:lvl4pPr marL="1030047" marR="0" indent="-231720" algn="l" defTabSz="91414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19"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1255419" algn="l"/>
        </a:tabLst>
        <a:defRPr sz="2000" kern="1200" spc="0" baseline="0">
          <a:gradFill>
            <a:gsLst>
              <a:gs pos="1250">
                <a:schemeClr val="bg2"/>
              </a:gs>
              <a:gs pos="100000">
                <a:schemeClr val="bg2"/>
              </a:gs>
            </a:gsLst>
            <a:lin ang="5400000" scaled="0"/>
          </a:gradFill>
          <a:latin typeface="+mn-lt"/>
          <a:ea typeface="+mn-ea"/>
          <a:cs typeface="+mn-cs"/>
        </a:defRPr>
      </a:lvl5pPr>
      <a:lvl6pPr marL="251391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86"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6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37"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49" rtl="0" eaLnBrk="1" latinLnBrk="0" hangingPunct="1">
        <a:defRPr sz="1900" kern="1200">
          <a:solidFill>
            <a:schemeClr val="tx1"/>
          </a:solidFill>
          <a:latin typeface="+mn-lt"/>
          <a:ea typeface="+mn-ea"/>
          <a:cs typeface="+mn-cs"/>
        </a:defRPr>
      </a:lvl1pPr>
      <a:lvl2pPr marL="457076" algn="l" defTabSz="914149" rtl="0" eaLnBrk="1" latinLnBrk="0" hangingPunct="1">
        <a:defRPr sz="1900" kern="1200">
          <a:solidFill>
            <a:schemeClr val="tx1"/>
          </a:solidFill>
          <a:latin typeface="+mn-lt"/>
          <a:ea typeface="+mn-ea"/>
          <a:cs typeface="+mn-cs"/>
        </a:defRPr>
      </a:lvl2pPr>
      <a:lvl3pPr marL="914149" algn="l" defTabSz="914149" rtl="0" eaLnBrk="1" latinLnBrk="0" hangingPunct="1">
        <a:defRPr sz="1900" kern="1200">
          <a:solidFill>
            <a:schemeClr val="tx1"/>
          </a:solidFill>
          <a:latin typeface="+mn-lt"/>
          <a:ea typeface="+mn-ea"/>
          <a:cs typeface="+mn-cs"/>
        </a:defRPr>
      </a:lvl3pPr>
      <a:lvl4pPr marL="1371225" algn="l" defTabSz="914149" rtl="0" eaLnBrk="1" latinLnBrk="0" hangingPunct="1">
        <a:defRPr sz="1900" kern="1200">
          <a:solidFill>
            <a:schemeClr val="tx1"/>
          </a:solidFill>
          <a:latin typeface="+mn-lt"/>
          <a:ea typeface="+mn-ea"/>
          <a:cs typeface="+mn-cs"/>
        </a:defRPr>
      </a:lvl4pPr>
      <a:lvl5pPr marL="1828300" algn="l" defTabSz="914149" rtl="0" eaLnBrk="1" latinLnBrk="0" hangingPunct="1">
        <a:defRPr sz="1900" kern="1200">
          <a:solidFill>
            <a:schemeClr val="tx1"/>
          </a:solidFill>
          <a:latin typeface="+mn-lt"/>
          <a:ea typeface="+mn-ea"/>
          <a:cs typeface="+mn-cs"/>
        </a:defRPr>
      </a:lvl5pPr>
      <a:lvl6pPr marL="2285374" algn="l" defTabSz="914149" rtl="0" eaLnBrk="1" latinLnBrk="0" hangingPunct="1">
        <a:defRPr sz="1900" kern="1200">
          <a:solidFill>
            <a:schemeClr val="tx1"/>
          </a:solidFill>
          <a:latin typeface="+mn-lt"/>
          <a:ea typeface="+mn-ea"/>
          <a:cs typeface="+mn-cs"/>
        </a:defRPr>
      </a:lvl6pPr>
      <a:lvl7pPr marL="2742449" algn="l" defTabSz="914149" rtl="0" eaLnBrk="1" latinLnBrk="0" hangingPunct="1">
        <a:defRPr sz="1900" kern="1200">
          <a:solidFill>
            <a:schemeClr val="tx1"/>
          </a:solidFill>
          <a:latin typeface="+mn-lt"/>
          <a:ea typeface="+mn-ea"/>
          <a:cs typeface="+mn-cs"/>
        </a:defRPr>
      </a:lvl7pPr>
      <a:lvl8pPr marL="3199525" algn="l" defTabSz="914149" rtl="0" eaLnBrk="1" latinLnBrk="0" hangingPunct="1">
        <a:defRPr sz="1900" kern="1200">
          <a:solidFill>
            <a:schemeClr val="tx1"/>
          </a:solidFill>
          <a:latin typeface="+mn-lt"/>
          <a:ea typeface="+mn-ea"/>
          <a:cs typeface="+mn-cs"/>
        </a:defRPr>
      </a:lvl8pPr>
      <a:lvl9pPr marL="3656598" algn="l" defTabSz="914149" rtl="0" eaLnBrk="1" latinLnBrk="0" hangingPunct="1">
        <a:defRPr sz="19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7398298"/>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Lst>
  <p:transition>
    <p:fade/>
  </p:transition>
  <p:timing>
    <p:tnLst>
      <p:par>
        <p:cTn id="1" dur="indefinite" restart="never" nodeType="tmRoot"/>
      </p:par>
    </p:tnLst>
  </p:timing>
  <p:hf hdr="0" ftr="0" dt="0"/>
  <p:txStyles>
    <p:titleStyle>
      <a:lvl1pPr algn="l" defTabSz="914149" rtl="0" eaLnBrk="1" latinLnBrk="0" hangingPunct="1">
        <a:lnSpc>
          <a:spcPct val="90000"/>
        </a:lnSpc>
        <a:spcBef>
          <a:spcPct val="0"/>
        </a:spcBef>
        <a:buNone/>
        <a:defRPr lang="en-US" sz="4400"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646" marR="0" indent="-339646" algn="l" defTabSz="914149"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954" marR="0" indent="-233309" algn="l" defTabSz="91414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27"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798327" algn="l"/>
        </a:tabLst>
        <a:defRPr sz="2400" kern="1200" spc="0" baseline="0">
          <a:gradFill>
            <a:gsLst>
              <a:gs pos="1250">
                <a:schemeClr val="bg2"/>
              </a:gs>
              <a:gs pos="100000">
                <a:schemeClr val="bg2"/>
              </a:gs>
            </a:gsLst>
            <a:lin ang="5400000" scaled="0"/>
          </a:gradFill>
          <a:latin typeface="+mn-lt"/>
          <a:ea typeface="+mn-ea"/>
          <a:cs typeface="+mn-cs"/>
        </a:defRPr>
      </a:lvl3pPr>
      <a:lvl4pPr marL="1030047" marR="0" indent="-231720" algn="l" defTabSz="91414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19"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1255419" algn="l"/>
        </a:tabLst>
        <a:defRPr sz="2000" kern="1200" spc="0" baseline="0">
          <a:gradFill>
            <a:gsLst>
              <a:gs pos="1250">
                <a:schemeClr val="bg2"/>
              </a:gs>
              <a:gs pos="100000">
                <a:schemeClr val="bg2"/>
              </a:gs>
            </a:gsLst>
            <a:lin ang="5400000" scaled="0"/>
          </a:gradFill>
          <a:latin typeface="+mn-lt"/>
          <a:ea typeface="+mn-ea"/>
          <a:cs typeface="+mn-cs"/>
        </a:defRPr>
      </a:lvl5pPr>
      <a:lvl6pPr marL="251391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86"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6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37"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49" rtl="0" eaLnBrk="1" latinLnBrk="0" hangingPunct="1">
        <a:defRPr sz="1900" kern="1200">
          <a:solidFill>
            <a:schemeClr val="tx1"/>
          </a:solidFill>
          <a:latin typeface="+mn-lt"/>
          <a:ea typeface="+mn-ea"/>
          <a:cs typeface="+mn-cs"/>
        </a:defRPr>
      </a:lvl1pPr>
      <a:lvl2pPr marL="457076" algn="l" defTabSz="914149" rtl="0" eaLnBrk="1" latinLnBrk="0" hangingPunct="1">
        <a:defRPr sz="1900" kern="1200">
          <a:solidFill>
            <a:schemeClr val="tx1"/>
          </a:solidFill>
          <a:latin typeface="+mn-lt"/>
          <a:ea typeface="+mn-ea"/>
          <a:cs typeface="+mn-cs"/>
        </a:defRPr>
      </a:lvl2pPr>
      <a:lvl3pPr marL="914149" algn="l" defTabSz="914149" rtl="0" eaLnBrk="1" latinLnBrk="0" hangingPunct="1">
        <a:defRPr sz="1900" kern="1200">
          <a:solidFill>
            <a:schemeClr val="tx1"/>
          </a:solidFill>
          <a:latin typeface="+mn-lt"/>
          <a:ea typeface="+mn-ea"/>
          <a:cs typeface="+mn-cs"/>
        </a:defRPr>
      </a:lvl3pPr>
      <a:lvl4pPr marL="1371225" algn="l" defTabSz="914149" rtl="0" eaLnBrk="1" latinLnBrk="0" hangingPunct="1">
        <a:defRPr sz="1900" kern="1200">
          <a:solidFill>
            <a:schemeClr val="tx1"/>
          </a:solidFill>
          <a:latin typeface="+mn-lt"/>
          <a:ea typeface="+mn-ea"/>
          <a:cs typeface="+mn-cs"/>
        </a:defRPr>
      </a:lvl4pPr>
      <a:lvl5pPr marL="1828300" algn="l" defTabSz="914149" rtl="0" eaLnBrk="1" latinLnBrk="0" hangingPunct="1">
        <a:defRPr sz="1900" kern="1200">
          <a:solidFill>
            <a:schemeClr val="tx1"/>
          </a:solidFill>
          <a:latin typeface="+mn-lt"/>
          <a:ea typeface="+mn-ea"/>
          <a:cs typeface="+mn-cs"/>
        </a:defRPr>
      </a:lvl5pPr>
      <a:lvl6pPr marL="2285374" algn="l" defTabSz="914149" rtl="0" eaLnBrk="1" latinLnBrk="0" hangingPunct="1">
        <a:defRPr sz="1900" kern="1200">
          <a:solidFill>
            <a:schemeClr val="tx1"/>
          </a:solidFill>
          <a:latin typeface="+mn-lt"/>
          <a:ea typeface="+mn-ea"/>
          <a:cs typeface="+mn-cs"/>
        </a:defRPr>
      </a:lvl6pPr>
      <a:lvl7pPr marL="2742449" algn="l" defTabSz="914149" rtl="0" eaLnBrk="1" latinLnBrk="0" hangingPunct="1">
        <a:defRPr sz="1900" kern="1200">
          <a:solidFill>
            <a:schemeClr val="tx1"/>
          </a:solidFill>
          <a:latin typeface="+mn-lt"/>
          <a:ea typeface="+mn-ea"/>
          <a:cs typeface="+mn-cs"/>
        </a:defRPr>
      </a:lvl7pPr>
      <a:lvl8pPr marL="3199525" algn="l" defTabSz="914149" rtl="0" eaLnBrk="1" latinLnBrk="0" hangingPunct="1">
        <a:defRPr sz="1900" kern="1200">
          <a:solidFill>
            <a:schemeClr val="tx1"/>
          </a:solidFill>
          <a:latin typeface="+mn-lt"/>
          <a:ea typeface="+mn-ea"/>
          <a:cs typeface="+mn-cs"/>
        </a:defRPr>
      </a:lvl8pPr>
      <a:lvl9pPr marL="3656598" algn="l" defTabSz="914149" rtl="0" eaLnBrk="1" latinLnBrk="0" hangingPunct="1">
        <a:defRPr sz="19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1190949"/>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Lst>
  <p:transition>
    <p:fade/>
  </p:transition>
  <p:timing>
    <p:tnLst>
      <p:par>
        <p:cTn id="1" dur="indefinite" restart="never" nodeType="tmRoot"/>
      </p:par>
    </p:tnLst>
  </p:timing>
  <p:hf hdr="0" ftr="0" dt="0"/>
  <p:txStyles>
    <p:titleStyle>
      <a:lvl1pPr algn="l" defTabSz="914149" rtl="0" eaLnBrk="1" latinLnBrk="0" hangingPunct="1">
        <a:lnSpc>
          <a:spcPct val="90000"/>
        </a:lnSpc>
        <a:spcBef>
          <a:spcPct val="0"/>
        </a:spcBef>
        <a:buNone/>
        <a:defRPr lang="en-US" sz="4400"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646" marR="0" indent="-339646" algn="l" defTabSz="914149"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954" marR="0" indent="-233309" algn="l" defTabSz="91414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27"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798327" algn="l"/>
        </a:tabLst>
        <a:defRPr sz="2400" kern="1200" spc="0" baseline="0">
          <a:gradFill>
            <a:gsLst>
              <a:gs pos="1250">
                <a:schemeClr val="bg2"/>
              </a:gs>
              <a:gs pos="100000">
                <a:schemeClr val="bg2"/>
              </a:gs>
            </a:gsLst>
            <a:lin ang="5400000" scaled="0"/>
          </a:gradFill>
          <a:latin typeface="+mn-lt"/>
          <a:ea typeface="+mn-ea"/>
          <a:cs typeface="+mn-cs"/>
        </a:defRPr>
      </a:lvl3pPr>
      <a:lvl4pPr marL="1030047" marR="0" indent="-231720" algn="l" defTabSz="91414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19"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1255419" algn="l"/>
        </a:tabLst>
        <a:defRPr sz="2000" kern="1200" spc="0" baseline="0">
          <a:gradFill>
            <a:gsLst>
              <a:gs pos="1250">
                <a:schemeClr val="bg2"/>
              </a:gs>
              <a:gs pos="100000">
                <a:schemeClr val="bg2"/>
              </a:gs>
            </a:gsLst>
            <a:lin ang="5400000" scaled="0"/>
          </a:gradFill>
          <a:latin typeface="+mn-lt"/>
          <a:ea typeface="+mn-ea"/>
          <a:cs typeface="+mn-cs"/>
        </a:defRPr>
      </a:lvl5pPr>
      <a:lvl6pPr marL="251391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86"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6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37"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49" rtl="0" eaLnBrk="1" latinLnBrk="0" hangingPunct="1">
        <a:defRPr sz="1900" kern="1200">
          <a:solidFill>
            <a:schemeClr val="tx1"/>
          </a:solidFill>
          <a:latin typeface="+mn-lt"/>
          <a:ea typeface="+mn-ea"/>
          <a:cs typeface="+mn-cs"/>
        </a:defRPr>
      </a:lvl1pPr>
      <a:lvl2pPr marL="457076" algn="l" defTabSz="914149" rtl="0" eaLnBrk="1" latinLnBrk="0" hangingPunct="1">
        <a:defRPr sz="1900" kern="1200">
          <a:solidFill>
            <a:schemeClr val="tx1"/>
          </a:solidFill>
          <a:latin typeface="+mn-lt"/>
          <a:ea typeface="+mn-ea"/>
          <a:cs typeface="+mn-cs"/>
        </a:defRPr>
      </a:lvl2pPr>
      <a:lvl3pPr marL="914149" algn="l" defTabSz="914149" rtl="0" eaLnBrk="1" latinLnBrk="0" hangingPunct="1">
        <a:defRPr sz="1900" kern="1200">
          <a:solidFill>
            <a:schemeClr val="tx1"/>
          </a:solidFill>
          <a:latin typeface="+mn-lt"/>
          <a:ea typeface="+mn-ea"/>
          <a:cs typeface="+mn-cs"/>
        </a:defRPr>
      </a:lvl3pPr>
      <a:lvl4pPr marL="1371225" algn="l" defTabSz="914149" rtl="0" eaLnBrk="1" latinLnBrk="0" hangingPunct="1">
        <a:defRPr sz="1900" kern="1200">
          <a:solidFill>
            <a:schemeClr val="tx1"/>
          </a:solidFill>
          <a:latin typeface="+mn-lt"/>
          <a:ea typeface="+mn-ea"/>
          <a:cs typeface="+mn-cs"/>
        </a:defRPr>
      </a:lvl4pPr>
      <a:lvl5pPr marL="1828300" algn="l" defTabSz="914149" rtl="0" eaLnBrk="1" latinLnBrk="0" hangingPunct="1">
        <a:defRPr sz="1900" kern="1200">
          <a:solidFill>
            <a:schemeClr val="tx1"/>
          </a:solidFill>
          <a:latin typeface="+mn-lt"/>
          <a:ea typeface="+mn-ea"/>
          <a:cs typeface="+mn-cs"/>
        </a:defRPr>
      </a:lvl5pPr>
      <a:lvl6pPr marL="2285374" algn="l" defTabSz="914149" rtl="0" eaLnBrk="1" latinLnBrk="0" hangingPunct="1">
        <a:defRPr sz="1900" kern="1200">
          <a:solidFill>
            <a:schemeClr val="tx1"/>
          </a:solidFill>
          <a:latin typeface="+mn-lt"/>
          <a:ea typeface="+mn-ea"/>
          <a:cs typeface="+mn-cs"/>
        </a:defRPr>
      </a:lvl6pPr>
      <a:lvl7pPr marL="2742449" algn="l" defTabSz="914149" rtl="0" eaLnBrk="1" latinLnBrk="0" hangingPunct="1">
        <a:defRPr sz="1900" kern="1200">
          <a:solidFill>
            <a:schemeClr val="tx1"/>
          </a:solidFill>
          <a:latin typeface="+mn-lt"/>
          <a:ea typeface="+mn-ea"/>
          <a:cs typeface="+mn-cs"/>
        </a:defRPr>
      </a:lvl7pPr>
      <a:lvl8pPr marL="3199525" algn="l" defTabSz="914149" rtl="0" eaLnBrk="1" latinLnBrk="0" hangingPunct="1">
        <a:defRPr sz="1900" kern="1200">
          <a:solidFill>
            <a:schemeClr val="tx1"/>
          </a:solidFill>
          <a:latin typeface="+mn-lt"/>
          <a:ea typeface="+mn-ea"/>
          <a:cs typeface="+mn-cs"/>
        </a:defRPr>
      </a:lvl8pPr>
      <a:lvl9pPr marL="3656598" algn="l" defTabSz="914149" rtl="0" eaLnBrk="1" latinLnBrk="0" hangingPunct="1">
        <a:defRPr sz="19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8867059"/>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Lst>
  <p:transition>
    <p:fade/>
  </p:transition>
  <p:timing>
    <p:tnLst>
      <p:par>
        <p:cTn id="1" dur="indefinite" restart="never" nodeType="tmRoot"/>
      </p:par>
    </p:tnLst>
  </p:timing>
  <p:hf hdr="0" ftr="0" dt="0"/>
  <p:txStyles>
    <p:titleStyle>
      <a:lvl1pPr algn="l" defTabSz="914149" rtl="0" eaLnBrk="1" latinLnBrk="0" hangingPunct="1">
        <a:lnSpc>
          <a:spcPct val="90000"/>
        </a:lnSpc>
        <a:spcBef>
          <a:spcPct val="0"/>
        </a:spcBef>
        <a:buNone/>
        <a:defRPr lang="en-US" sz="4400"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646" marR="0" indent="-339646" algn="l" defTabSz="914149"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954" marR="0" indent="-233309" algn="l" defTabSz="91414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27"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798327" algn="l"/>
        </a:tabLst>
        <a:defRPr sz="2400" kern="1200" spc="0" baseline="0">
          <a:gradFill>
            <a:gsLst>
              <a:gs pos="1250">
                <a:schemeClr val="bg2"/>
              </a:gs>
              <a:gs pos="100000">
                <a:schemeClr val="bg2"/>
              </a:gs>
            </a:gsLst>
            <a:lin ang="5400000" scaled="0"/>
          </a:gradFill>
          <a:latin typeface="+mn-lt"/>
          <a:ea typeface="+mn-ea"/>
          <a:cs typeface="+mn-cs"/>
        </a:defRPr>
      </a:lvl3pPr>
      <a:lvl4pPr marL="1030047" marR="0" indent="-231720" algn="l" defTabSz="91414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19"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1255419" algn="l"/>
        </a:tabLst>
        <a:defRPr sz="2000" kern="1200" spc="0" baseline="0">
          <a:gradFill>
            <a:gsLst>
              <a:gs pos="1250">
                <a:schemeClr val="bg2"/>
              </a:gs>
              <a:gs pos="100000">
                <a:schemeClr val="bg2"/>
              </a:gs>
            </a:gsLst>
            <a:lin ang="5400000" scaled="0"/>
          </a:gradFill>
          <a:latin typeface="+mn-lt"/>
          <a:ea typeface="+mn-ea"/>
          <a:cs typeface="+mn-cs"/>
        </a:defRPr>
      </a:lvl5pPr>
      <a:lvl6pPr marL="251391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86"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6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37"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49" rtl="0" eaLnBrk="1" latinLnBrk="0" hangingPunct="1">
        <a:defRPr sz="1900" kern="1200">
          <a:solidFill>
            <a:schemeClr val="tx1"/>
          </a:solidFill>
          <a:latin typeface="+mn-lt"/>
          <a:ea typeface="+mn-ea"/>
          <a:cs typeface="+mn-cs"/>
        </a:defRPr>
      </a:lvl1pPr>
      <a:lvl2pPr marL="457076" algn="l" defTabSz="914149" rtl="0" eaLnBrk="1" latinLnBrk="0" hangingPunct="1">
        <a:defRPr sz="1900" kern="1200">
          <a:solidFill>
            <a:schemeClr val="tx1"/>
          </a:solidFill>
          <a:latin typeface="+mn-lt"/>
          <a:ea typeface="+mn-ea"/>
          <a:cs typeface="+mn-cs"/>
        </a:defRPr>
      </a:lvl2pPr>
      <a:lvl3pPr marL="914149" algn="l" defTabSz="914149" rtl="0" eaLnBrk="1" latinLnBrk="0" hangingPunct="1">
        <a:defRPr sz="1900" kern="1200">
          <a:solidFill>
            <a:schemeClr val="tx1"/>
          </a:solidFill>
          <a:latin typeface="+mn-lt"/>
          <a:ea typeface="+mn-ea"/>
          <a:cs typeface="+mn-cs"/>
        </a:defRPr>
      </a:lvl3pPr>
      <a:lvl4pPr marL="1371225" algn="l" defTabSz="914149" rtl="0" eaLnBrk="1" latinLnBrk="0" hangingPunct="1">
        <a:defRPr sz="1900" kern="1200">
          <a:solidFill>
            <a:schemeClr val="tx1"/>
          </a:solidFill>
          <a:latin typeface="+mn-lt"/>
          <a:ea typeface="+mn-ea"/>
          <a:cs typeface="+mn-cs"/>
        </a:defRPr>
      </a:lvl4pPr>
      <a:lvl5pPr marL="1828300" algn="l" defTabSz="914149" rtl="0" eaLnBrk="1" latinLnBrk="0" hangingPunct="1">
        <a:defRPr sz="1900" kern="1200">
          <a:solidFill>
            <a:schemeClr val="tx1"/>
          </a:solidFill>
          <a:latin typeface="+mn-lt"/>
          <a:ea typeface="+mn-ea"/>
          <a:cs typeface="+mn-cs"/>
        </a:defRPr>
      </a:lvl5pPr>
      <a:lvl6pPr marL="2285374" algn="l" defTabSz="914149" rtl="0" eaLnBrk="1" latinLnBrk="0" hangingPunct="1">
        <a:defRPr sz="1900" kern="1200">
          <a:solidFill>
            <a:schemeClr val="tx1"/>
          </a:solidFill>
          <a:latin typeface="+mn-lt"/>
          <a:ea typeface="+mn-ea"/>
          <a:cs typeface="+mn-cs"/>
        </a:defRPr>
      </a:lvl6pPr>
      <a:lvl7pPr marL="2742449" algn="l" defTabSz="914149" rtl="0" eaLnBrk="1" latinLnBrk="0" hangingPunct="1">
        <a:defRPr sz="1900" kern="1200">
          <a:solidFill>
            <a:schemeClr val="tx1"/>
          </a:solidFill>
          <a:latin typeface="+mn-lt"/>
          <a:ea typeface="+mn-ea"/>
          <a:cs typeface="+mn-cs"/>
        </a:defRPr>
      </a:lvl7pPr>
      <a:lvl8pPr marL="3199525" algn="l" defTabSz="914149" rtl="0" eaLnBrk="1" latinLnBrk="0" hangingPunct="1">
        <a:defRPr sz="1900" kern="1200">
          <a:solidFill>
            <a:schemeClr val="tx1"/>
          </a:solidFill>
          <a:latin typeface="+mn-lt"/>
          <a:ea typeface="+mn-ea"/>
          <a:cs typeface="+mn-cs"/>
        </a:defRPr>
      </a:lvl8pPr>
      <a:lvl9pPr marL="3656598" algn="l" defTabSz="914149"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smtClean="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smtClean="0">
                  <a:gradFill>
                    <a:gsLst>
                      <a:gs pos="2917">
                        <a:srgbClr val="FFFFFF"/>
                      </a:gs>
                      <a:gs pos="30000">
                        <a:srgbClr val="FFFFFF"/>
                      </a:gs>
                    </a:gsLst>
                    <a:lin ang="5400000" scaled="0"/>
                  </a:gradFill>
                  <a:latin typeface="Segoe UI Light"/>
                </a:rPr>
                <a:t>Transform </a:t>
              </a:r>
              <a:br>
                <a:rPr lang="en-US" sz="1050" kern="0" spc="-29" dirty="0" smtClean="0">
                  <a:gradFill>
                    <a:gsLst>
                      <a:gs pos="2917">
                        <a:srgbClr val="FFFFFF"/>
                      </a:gs>
                      <a:gs pos="30000">
                        <a:srgbClr val="FFFFFF"/>
                      </a:gs>
                    </a:gsLst>
                    <a:lin ang="5400000" scaled="0"/>
                  </a:gradFill>
                  <a:latin typeface="Segoe UI Light"/>
                </a:rPr>
              </a:br>
              <a:r>
                <a:rPr lang="en-US" sz="1050" kern="0" spc="-29" dirty="0" smtClean="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smtClean="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smtClean="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smtClean="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362798749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2" r:id="rId17"/>
    <p:sldLayoutId id="2147483773" r:id="rId18"/>
    <p:sldLayoutId id="2147483774" r:id="rId19"/>
    <p:sldLayoutId id="2147483775" r:id="rId20"/>
    <p:sldLayoutId id="2147483776" r:id="rId21"/>
    <p:sldLayoutId id="2147483777" r:id="rId22"/>
    <p:sldLayoutId id="2147483778" r:id="rId23"/>
  </p:sldLayoutIdLst>
  <p:transition>
    <p:fade/>
  </p:transition>
  <p:timing>
    <p:tnLst>
      <p:par>
        <p:cTn id="1" dur="indefinite" restart="never" nodeType="tmRoot"/>
      </p:par>
    </p:tnLst>
  </p:timing>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64804014"/>
      </p:ext>
    </p:extLst>
  </p:cSld>
  <p:clrMap bg1="dk1" tx1="lt1" bg2="dk2" tx2="lt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5" r:id="rId21"/>
    <p:sldLayoutId id="2147484376" r:id="rId22"/>
    <p:sldLayoutId id="2147484377" r:id="rId23"/>
    <p:sldLayoutId id="2147484378" r:id="rId24"/>
    <p:sldLayoutId id="2147484379" r:id="rId25"/>
    <p:sldLayoutId id="2147484380" r:id="rId26"/>
    <p:sldLayoutId id="2147484381" r:id="rId27"/>
    <p:sldLayoutId id="2147484382" r:id="rId28"/>
    <p:sldLayoutId id="2147484383" r:id="rId29"/>
    <p:sldLayoutId id="2147484384" r:id="rId30"/>
    <p:sldLayoutId id="2147484385" r:id="rId31"/>
    <p:sldLayoutId id="2147484386"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28342903"/>
      </p:ext>
    </p:extLst>
  </p:cSld>
  <p:clrMap bg1="dk1" tx1="lt1" bg2="dk2" tx2="lt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975998"/>
      </p:ext>
    </p:extLst>
  </p:cSld>
  <p:clrMap bg1="lt1" tx1="dk1" bg2="lt2" tx2="dk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 id="2147484435" r:id="rId18"/>
    <p:sldLayoutId id="2147484436" r:id="rId19"/>
    <p:sldLayoutId id="2147484437" r:id="rId20"/>
    <p:sldLayoutId id="2147484438" r:id="rId21"/>
    <p:sldLayoutId id="2147484439" r:id="rId22"/>
    <p:sldLayoutId id="2147484440" r:id="rId23"/>
    <p:sldLayoutId id="2147484441" r:id="rId24"/>
    <p:sldLayoutId id="2147484442" r:id="rId25"/>
    <p:sldLayoutId id="2147484443" r:id="rId26"/>
    <p:sldLayoutId id="2147484444" r:id="rId27"/>
    <p:sldLayoutId id="2147484445" r:id="rId28"/>
    <p:sldLayoutId id="2147484446"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40675948"/>
      </p:ext>
    </p:extLst>
  </p:cSld>
  <p:clrMap bg1="dk1" tx1="lt1" bg2="dk2" tx2="lt2" accent1="accent1" accent2="accent2" accent3="accent3" accent4="accent4" accent5="accent5" accent6="accent6" hlink="hlink" folHlink="folHlink"/>
  <p:sldLayoutIdLst>
    <p:sldLayoutId id="2147484448" r:id="rId1"/>
    <p:sldLayoutId id="2147484449" r:id="rId2"/>
    <p:sldLayoutId id="2147484450" r:id="rId3"/>
    <p:sldLayoutId id="2147484451" r:id="rId4"/>
    <p:sldLayoutId id="2147484452" r:id="rId5"/>
    <p:sldLayoutId id="2147484453" r:id="rId6"/>
    <p:sldLayoutId id="2147484454" r:id="rId7"/>
    <p:sldLayoutId id="2147484455" r:id="rId8"/>
    <p:sldLayoutId id="2147484456" r:id="rId9"/>
    <p:sldLayoutId id="2147484457" r:id="rId10"/>
    <p:sldLayoutId id="2147484458" r:id="rId11"/>
    <p:sldLayoutId id="2147484459" r:id="rId12"/>
    <p:sldLayoutId id="2147484460" r:id="rId13"/>
    <p:sldLayoutId id="2147484461" r:id="rId14"/>
    <p:sldLayoutId id="2147484462" r:id="rId15"/>
    <p:sldLayoutId id="2147484463" r:id="rId16"/>
    <p:sldLayoutId id="2147484464" r:id="rId17"/>
    <p:sldLayoutId id="2147484465" r:id="rId18"/>
    <p:sldLayoutId id="2147484466" r:id="rId19"/>
    <p:sldLayoutId id="2147484467" r:id="rId20"/>
    <p:sldLayoutId id="2147484468" r:id="rId21"/>
    <p:sldLayoutId id="2147484469" r:id="rId22"/>
    <p:sldLayoutId id="2147484470" r:id="rId23"/>
    <p:sldLayoutId id="2147484471" r:id="rId24"/>
    <p:sldLayoutId id="2147484472" r:id="rId25"/>
    <p:sldLayoutId id="2147484473" r:id="rId26"/>
    <p:sldLayoutId id="2147484474" r:id="rId27"/>
    <p:sldLayoutId id="2147484475" r:id="rId28"/>
    <p:sldLayoutId id="2147484476" r:id="rId29"/>
    <p:sldLayoutId id="2147484477" r:id="rId30"/>
    <p:sldLayoutId id="2147484478" r:id="rId31"/>
    <p:sldLayoutId id="2147484479"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9"/>
          <p:cNvSpPr>
            <a:spLocks noGrp="1"/>
          </p:cNvSpPr>
          <p:nvPr>
            <p:ph type="sldNum" sz="quarter" idx="4"/>
          </p:nvPr>
        </p:nvSpPr>
        <p:spPr>
          <a:xfrm>
            <a:off x="520835" y="6399557"/>
            <a:ext cx="4007077" cy="219456"/>
          </a:xfrm>
          <a:prstGeom prst="rect">
            <a:avLst/>
          </a:prstGeom>
        </p:spPr>
        <p:txBody>
          <a:bodyPr lIns="121899" tIns="60949" rIns="121899" bIns="60949" anchor="ctr"/>
          <a:lstStyle>
            <a:lvl1pPr algn="l">
              <a:defRPr sz="9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‹Nº›</a:t>
            </a:fld>
            <a:r>
              <a:rPr lang="en-US" dirty="0" smtClean="0">
                <a:gradFill>
                  <a:gsLst>
                    <a:gs pos="100000">
                      <a:srgbClr val="797A7D"/>
                    </a:gs>
                    <a:gs pos="0">
                      <a:srgbClr val="797A7D"/>
                    </a:gs>
                  </a:gsLst>
                  <a:lin ang="5400000" scaled="0"/>
                </a:gradFill>
              </a:rPr>
              <a:t> | Microsoft confidential</a:t>
            </a:r>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277386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0590984"/>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0596783" y="6521469"/>
            <a:ext cx="1133324" cy="138499"/>
          </a:xfrm>
          <a:prstGeom prst="rect">
            <a:avLst/>
          </a:prstGeom>
        </p:spPr>
        <p:txBody>
          <a:bodyPr wrap="none" lIns="0" tIns="0" rIns="0" bIns="0" anchor="t" anchorCtr="0">
            <a:spAutoFit/>
          </a:bodyPr>
          <a:lstStyle/>
          <a:p>
            <a:pPr defTabSz="914149"/>
            <a:r>
              <a:rPr lang="en-US" sz="900" b="1" dirty="0">
                <a:solidFill>
                  <a:srgbClr val="000000">
                    <a:lumMod val="65000"/>
                    <a:lumOff val="35000"/>
                  </a:srgbClr>
                </a:solidFill>
              </a:rPr>
              <a:t>NDA Disclosure Only</a:t>
            </a:r>
          </a:p>
        </p:txBody>
      </p:sp>
    </p:spTree>
    <p:extLst>
      <p:ext uri="{BB962C8B-B14F-4D97-AF65-F5344CB8AC3E}">
        <p14:creationId xmlns:p14="http://schemas.microsoft.com/office/powerpoint/2010/main" val="316040482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Lst>
  <p:transition>
    <p:fade/>
  </p:transition>
  <p:timing>
    <p:tnLst>
      <p:par>
        <p:cTn id="1" dur="indefinite" restart="never" nodeType="tmRoot"/>
      </p:par>
    </p:tnLst>
  </p:timing>
  <p:hf hdr="0" ftr="0" dt="0"/>
  <p:txStyles>
    <p:titleStyle>
      <a:lvl1pPr algn="l" defTabSz="914149" rtl="0" eaLnBrk="1" latinLnBrk="0" hangingPunct="1">
        <a:lnSpc>
          <a:spcPct val="90000"/>
        </a:lnSpc>
        <a:spcBef>
          <a:spcPct val="0"/>
        </a:spcBef>
        <a:buNone/>
        <a:defRPr lang="en-US" sz="4400" b="0" kern="1200" cap="none" spc="-100" baseline="0" dirty="0" smtClean="0">
          <a:ln w="3175">
            <a:noFill/>
          </a:ln>
          <a:solidFill>
            <a:schemeClr val="tx1">
              <a:lumMod val="75000"/>
              <a:lumOff val="25000"/>
            </a:schemeClr>
          </a:solidFill>
          <a:effectLst/>
          <a:latin typeface="+mj-lt"/>
          <a:ea typeface="+mn-ea"/>
          <a:cs typeface="Arial" charset="0"/>
        </a:defRPr>
      </a:lvl1pPr>
    </p:titleStyle>
    <p:bodyStyle>
      <a:lvl1pPr marL="339646" marR="0" indent="-339646" algn="l" defTabSz="914149"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954" marR="0" indent="-233309" algn="l" defTabSz="914149"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27"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798327" algn="l"/>
        </a:tabLst>
        <a:defRPr sz="2400" kern="1200" spc="0" baseline="0">
          <a:gradFill>
            <a:gsLst>
              <a:gs pos="1250">
                <a:schemeClr val="bg2"/>
              </a:gs>
              <a:gs pos="100000">
                <a:schemeClr val="bg2"/>
              </a:gs>
            </a:gsLst>
            <a:lin ang="5400000" scaled="0"/>
          </a:gradFill>
          <a:latin typeface="+mn-lt"/>
          <a:ea typeface="+mn-ea"/>
          <a:cs typeface="+mn-cs"/>
        </a:defRPr>
      </a:lvl3pPr>
      <a:lvl4pPr marL="1030047" marR="0" indent="-231720" algn="l" defTabSz="914149"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19" marR="0" indent="-225372" algn="l" defTabSz="914149" rtl="0" eaLnBrk="1" fontAlgn="auto" latinLnBrk="0" hangingPunct="1">
        <a:lnSpc>
          <a:spcPct val="90000"/>
        </a:lnSpc>
        <a:spcBef>
          <a:spcPct val="20000"/>
        </a:spcBef>
        <a:spcAft>
          <a:spcPts val="0"/>
        </a:spcAft>
        <a:buClrTx/>
        <a:buSzPct val="90000"/>
        <a:buFont typeface="Wingdings" pitchFamily="2" charset="2"/>
        <a:buChar char=""/>
        <a:tabLst>
          <a:tab pos="1255419" algn="l"/>
        </a:tabLst>
        <a:defRPr sz="2000" kern="1200" spc="0" baseline="0">
          <a:gradFill>
            <a:gsLst>
              <a:gs pos="1250">
                <a:schemeClr val="bg2"/>
              </a:gs>
              <a:gs pos="100000">
                <a:schemeClr val="bg2"/>
              </a:gs>
            </a:gsLst>
            <a:lin ang="5400000" scaled="0"/>
          </a:gradFill>
          <a:latin typeface="+mn-lt"/>
          <a:ea typeface="+mn-ea"/>
          <a:cs typeface="+mn-cs"/>
        </a:defRPr>
      </a:lvl5pPr>
      <a:lvl6pPr marL="251391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86"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62"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37" indent="-228537" algn="l" defTabSz="9141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49" rtl="0" eaLnBrk="1" latinLnBrk="0" hangingPunct="1">
        <a:defRPr sz="1900" kern="1200">
          <a:solidFill>
            <a:schemeClr val="tx1"/>
          </a:solidFill>
          <a:latin typeface="+mn-lt"/>
          <a:ea typeface="+mn-ea"/>
          <a:cs typeface="+mn-cs"/>
        </a:defRPr>
      </a:lvl1pPr>
      <a:lvl2pPr marL="457076" algn="l" defTabSz="914149" rtl="0" eaLnBrk="1" latinLnBrk="0" hangingPunct="1">
        <a:defRPr sz="1900" kern="1200">
          <a:solidFill>
            <a:schemeClr val="tx1"/>
          </a:solidFill>
          <a:latin typeface="+mn-lt"/>
          <a:ea typeface="+mn-ea"/>
          <a:cs typeface="+mn-cs"/>
        </a:defRPr>
      </a:lvl2pPr>
      <a:lvl3pPr marL="914149" algn="l" defTabSz="914149" rtl="0" eaLnBrk="1" latinLnBrk="0" hangingPunct="1">
        <a:defRPr sz="1900" kern="1200">
          <a:solidFill>
            <a:schemeClr val="tx1"/>
          </a:solidFill>
          <a:latin typeface="+mn-lt"/>
          <a:ea typeface="+mn-ea"/>
          <a:cs typeface="+mn-cs"/>
        </a:defRPr>
      </a:lvl3pPr>
      <a:lvl4pPr marL="1371225" algn="l" defTabSz="914149" rtl="0" eaLnBrk="1" latinLnBrk="0" hangingPunct="1">
        <a:defRPr sz="1900" kern="1200">
          <a:solidFill>
            <a:schemeClr val="tx1"/>
          </a:solidFill>
          <a:latin typeface="+mn-lt"/>
          <a:ea typeface="+mn-ea"/>
          <a:cs typeface="+mn-cs"/>
        </a:defRPr>
      </a:lvl4pPr>
      <a:lvl5pPr marL="1828300" algn="l" defTabSz="914149" rtl="0" eaLnBrk="1" latinLnBrk="0" hangingPunct="1">
        <a:defRPr sz="1900" kern="1200">
          <a:solidFill>
            <a:schemeClr val="tx1"/>
          </a:solidFill>
          <a:latin typeface="+mn-lt"/>
          <a:ea typeface="+mn-ea"/>
          <a:cs typeface="+mn-cs"/>
        </a:defRPr>
      </a:lvl5pPr>
      <a:lvl6pPr marL="2285374" algn="l" defTabSz="914149" rtl="0" eaLnBrk="1" latinLnBrk="0" hangingPunct="1">
        <a:defRPr sz="1900" kern="1200">
          <a:solidFill>
            <a:schemeClr val="tx1"/>
          </a:solidFill>
          <a:latin typeface="+mn-lt"/>
          <a:ea typeface="+mn-ea"/>
          <a:cs typeface="+mn-cs"/>
        </a:defRPr>
      </a:lvl6pPr>
      <a:lvl7pPr marL="2742449" algn="l" defTabSz="914149" rtl="0" eaLnBrk="1" latinLnBrk="0" hangingPunct="1">
        <a:defRPr sz="1900" kern="1200">
          <a:solidFill>
            <a:schemeClr val="tx1"/>
          </a:solidFill>
          <a:latin typeface="+mn-lt"/>
          <a:ea typeface="+mn-ea"/>
          <a:cs typeface="+mn-cs"/>
        </a:defRPr>
      </a:lvl7pPr>
      <a:lvl8pPr marL="3199525" algn="l" defTabSz="914149" rtl="0" eaLnBrk="1" latinLnBrk="0" hangingPunct="1">
        <a:defRPr sz="1900" kern="1200">
          <a:solidFill>
            <a:schemeClr val="tx1"/>
          </a:solidFill>
          <a:latin typeface="+mn-lt"/>
          <a:ea typeface="+mn-ea"/>
          <a:cs typeface="+mn-cs"/>
        </a:defRPr>
      </a:lvl8pPr>
      <a:lvl9pPr marL="3656598" algn="l" defTabSz="914149"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4583173"/>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6562446"/>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 id="2147483914" r:id="rId33"/>
    <p:sldLayoutId id="2147483915" r:id="rId34"/>
    <p:sldLayoutId id="2147483916" r:id="rId35"/>
    <p:sldLayoutId id="2147483917" r:id="rId36"/>
    <p:sldLayoutId id="2147483918" r:id="rId37"/>
  </p:sldLayoutIdLst>
  <p:transition>
    <p:fade/>
  </p:transition>
  <p:timing>
    <p:tnLst>
      <p:par>
        <p:cTn id="1" dur="indefinite" restart="never" nodeType="tmRoot"/>
      </p:par>
    </p:tnLst>
  </p:timing>
  <p:hf hdr="0" ftr="0" dt="0"/>
  <p:txStyles>
    <p:titleStyle>
      <a:lvl1pPr algn="l" defTabSz="914188" rtl="0" eaLnBrk="1" latinLnBrk="0" hangingPunct="1">
        <a:lnSpc>
          <a:spcPct val="90000"/>
        </a:lnSpc>
        <a:spcBef>
          <a:spcPct val="0"/>
        </a:spcBef>
        <a:buNone/>
        <a:defRPr lang="en-US" sz="53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gradFill>
            <a:gsLst>
              <a:gs pos="1250">
                <a:schemeClr val="bg2"/>
              </a:gs>
              <a:gs pos="100000">
                <a:schemeClr val="bg2"/>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gradFill>
            <a:gsLst>
              <a:gs pos="1250">
                <a:schemeClr val="bg2"/>
              </a:gs>
              <a:gs pos="100000">
                <a:schemeClr val="bg2"/>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6"/>
          <a:stretch>
            <a:fillRect/>
          </a:stretch>
        </p:blipFill>
        <p:spPr>
          <a:xfrm rot="5400000">
            <a:off x="9268841" y="2991033"/>
            <a:ext cx="6858623" cy="876557"/>
          </a:xfrm>
          <a:prstGeom prst="rect">
            <a:avLst/>
          </a:prstGeom>
        </p:spPr>
      </p:pic>
    </p:spTree>
    <p:extLst>
      <p:ext uri="{BB962C8B-B14F-4D97-AF65-F5344CB8AC3E}">
        <p14:creationId xmlns:p14="http://schemas.microsoft.com/office/powerpoint/2010/main" val="4196409682"/>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1" r:id="rId32"/>
    <p:sldLayoutId id="2147483952" r:id="rId33"/>
    <p:sldLayoutId id="214748395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0.xml"/></Relationships>
</file>

<file path=ppt/slides/_rels/slide1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19.xml"/></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35.jpeg"/><Relationship Id="rId7"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515.xml"/><Relationship Id="rId6" Type="http://schemas.microsoft.com/office/2007/relationships/hdphoto" Target="../media/hdphoto3.wdp"/><Relationship Id="rId5" Type="http://schemas.openxmlformats.org/officeDocument/2006/relationships/image" Target="../media/image136.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32.png"/></Relationships>
</file>

<file path=ppt/slides/_rels/slide13.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1.xml"/><Relationship Id="rId1" Type="http://schemas.openxmlformats.org/officeDocument/2006/relationships/slideLayout" Target="../slideLayouts/slideLayout683.xml"/></Relationships>
</file>

<file path=ppt/slides/_rels/slide14.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38.emf"/><Relationship Id="rId7" Type="http://schemas.openxmlformats.org/officeDocument/2006/relationships/image" Target="../media/image142.emf"/><Relationship Id="rId2" Type="http://schemas.openxmlformats.org/officeDocument/2006/relationships/notesSlide" Target="../notesSlides/notesSlide12.xml"/><Relationship Id="rId1" Type="http://schemas.openxmlformats.org/officeDocument/2006/relationships/slideLayout" Target="../slideLayouts/slideLayout683.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slides/_rels/slide1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3.xml"/><Relationship Id="rId1" Type="http://schemas.openxmlformats.org/officeDocument/2006/relationships/slideLayout" Target="../slideLayouts/slideLayout515.xml"/><Relationship Id="rId5" Type="http://schemas.microsoft.com/office/2007/relationships/hdphoto" Target="../media/hdphoto6.wdp"/><Relationship Id="rId4" Type="http://schemas.openxmlformats.org/officeDocument/2006/relationships/image" Target="../media/image145.png"/></Relationships>
</file>

<file path=ppt/slides/_rels/slide1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12" Type="http://schemas.openxmlformats.org/officeDocument/2006/relationships/image" Target="../media/image155.emf"/><Relationship Id="rId2" Type="http://schemas.openxmlformats.org/officeDocument/2006/relationships/notesSlide" Target="../notesSlides/notesSlide14.xml"/><Relationship Id="rId1" Type="http://schemas.openxmlformats.org/officeDocument/2006/relationships/slideLayout" Target="../slideLayouts/slideLayout734.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jpeg"/><Relationship Id="rId9" Type="http://schemas.openxmlformats.org/officeDocument/2006/relationships/image" Target="../media/image152.png"/></Relationships>
</file>

<file path=ppt/slides/_rels/slide1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515.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6.xml"/><Relationship Id="rId1" Type="http://schemas.openxmlformats.org/officeDocument/2006/relationships/slideLayout" Target="../slideLayouts/slideLayout612.xml"/><Relationship Id="rId5" Type="http://schemas.openxmlformats.org/officeDocument/2006/relationships/image" Target="../media/image163.png"/><Relationship Id="rId4" Type="http://schemas.openxmlformats.org/officeDocument/2006/relationships/image" Target="../media/image1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7.xml"/></Relationships>
</file>

<file path=ppt/slides/_rels/slide2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612.xml"/><Relationship Id="rId6" Type="http://schemas.openxmlformats.org/officeDocument/2006/relationships/hyperlink" Target="http://www.agpd.es/portalwebAGPD/resoluciones/autorizacion_transf/auto_transf_2014/common/pdfs/TI-00032-2014_Resolucion-de-fecha-09-05-2014_de-MICROSOFT-CORPORATION_a-Estados-Unidos.pdf" TargetMode="External"/><Relationship Id="rId5" Type="http://schemas.openxmlformats.org/officeDocument/2006/relationships/image" Target="../media/image164.png"/><Relationship Id="rId4" Type="http://schemas.openxmlformats.org/officeDocument/2006/relationships/image" Target="../media/image121.jpeg"/></Relationships>
</file>

<file path=ppt/slides/_rels/slide2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68.png"/><Relationship Id="rId2" Type="http://schemas.openxmlformats.org/officeDocument/2006/relationships/notesSlide" Target="../notesSlides/notesSlide18.xml"/><Relationship Id="rId1" Type="http://schemas.openxmlformats.org/officeDocument/2006/relationships/slideLayout" Target="../slideLayouts/slideLayout612.xml"/><Relationship Id="rId6" Type="http://schemas.openxmlformats.org/officeDocument/2006/relationships/image" Target="../media/image167.png"/><Relationship Id="rId11" Type="http://schemas.openxmlformats.org/officeDocument/2006/relationships/image" Target="../media/image163.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21.jpeg"/><Relationship Id="rId9" Type="http://schemas.openxmlformats.org/officeDocument/2006/relationships/image" Target="../media/image170.png"/></Relationships>
</file>

<file path=ppt/slides/_rels/slide2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94.xml"/><Relationship Id="rId4" Type="http://schemas.openxmlformats.org/officeDocument/2006/relationships/image" Target="../media/image174.png"/></Relationships>
</file>

<file path=ppt/slides/_rels/slide23.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694.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52.xml"/></Relationships>
</file>

<file path=ppt/slides/_rels/slide2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52.xml"/><Relationship Id="rId5" Type="http://schemas.openxmlformats.org/officeDocument/2006/relationships/image" Target="../media/image187.jpeg"/><Relationship Id="rId4" Type="http://schemas.openxmlformats.org/officeDocument/2006/relationships/image" Target="../media/image186.png"/></Relationships>
</file>

<file path=ppt/slides/_rels/slide26.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png"/><Relationship Id="rId1" Type="http://schemas.openxmlformats.org/officeDocument/2006/relationships/slideLayout" Target="../slideLayouts/slideLayout744.xml"/></Relationships>
</file>

<file path=ppt/slides/_rels/slide2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746.xml"/><Relationship Id="rId4" Type="http://schemas.openxmlformats.org/officeDocument/2006/relationships/image" Target="../media/image191.png"/></Relationships>
</file>

<file path=ppt/slides/_rels/slide2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xml"/><Relationship Id="rId1" Type="http://schemas.openxmlformats.org/officeDocument/2006/relationships/slideLayout" Target="../slideLayouts/slideLayout746.xml"/></Relationships>
</file>

<file path=ppt/slides/_rels/slide2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72.xml"/></Relationships>
</file>

<file path=ppt/slides/_rels/slide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2.xml"/><Relationship Id="rId1" Type="http://schemas.openxmlformats.org/officeDocument/2006/relationships/slideLayout" Target="../slideLayouts/slideLayout518.xml"/><Relationship Id="rId5" Type="http://schemas.openxmlformats.org/officeDocument/2006/relationships/image" Target="../media/image112.png"/><Relationship Id="rId4" Type="http://schemas.openxmlformats.org/officeDocument/2006/relationships/image" Target="../media/image111.png"/></Relationships>
</file>

<file path=ppt/slides/_rels/slide30.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745.xml"/></Relationships>
</file>

<file path=ppt/slides/_rels/slide3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3.jpeg"/><Relationship Id="rId7"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773.xml"/><Relationship Id="rId6" Type="http://schemas.openxmlformats.org/officeDocument/2006/relationships/image" Target="../media/image124.emf"/><Relationship Id="rId5" Type="http://schemas.openxmlformats.org/officeDocument/2006/relationships/image" Target="../media/image123.png"/><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2.xml"/><Relationship Id="rId1" Type="http://schemas.openxmlformats.org/officeDocument/2006/relationships/slideLayout" Target="../slideLayouts/slideLayout515.xml"/></Relationships>
</file>

<file path=ppt/slides/_rels/slide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xml"/><Relationship Id="rId1" Type="http://schemas.openxmlformats.org/officeDocument/2006/relationships/slideLayout" Target="../slideLayouts/slideLayout515.xml"/></Relationships>
</file>

<file path=ppt/slides/_rels/slide5.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14.png"/><Relationship Id="rId7" Type="http://schemas.openxmlformats.org/officeDocument/2006/relationships/image" Target="../media/image118.emf"/><Relationship Id="rId2" Type="http://schemas.openxmlformats.org/officeDocument/2006/relationships/notesSlide" Target="../notesSlides/notesSlide4.xml"/><Relationship Id="rId1" Type="http://schemas.openxmlformats.org/officeDocument/2006/relationships/slideLayout" Target="../slideLayouts/slideLayout592.xml"/><Relationship Id="rId6" Type="http://schemas.openxmlformats.org/officeDocument/2006/relationships/image" Target="../media/image117.emf"/><Relationship Id="rId5" Type="http://schemas.openxmlformats.org/officeDocument/2006/relationships/image" Target="../media/image116.emf"/><Relationship Id="rId10" Type="http://schemas.openxmlformats.org/officeDocument/2006/relationships/image" Target="../media/image121.jpeg"/><Relationship Id="rId4" Type="http://schemas.openxmlformats.org/officeDocument/2006/relationships/image" Target="../media/image115.emf"/><Relationship Id="rId9" Type="http://schemas.openxmlformats.org/officeDocument/2006/relationships/image" Target="../media/image120.emf"/></Relationships>
</file>

<file path=ppt/slides/_rels/slide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3.jpeg"/><Relationship Id="rId7"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602.xml"/><Relationship Id="rId6" Type="http://schemas.openxmlformats.org/officeDocument/2006/relationships/image" Target="../media/image124.emf"/><Relationship Id="rId5" Type="http://schemas.openxmlformats.org/officeDocument/2006/relationships/image" Target="../media/image123.png"/><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6.xml"/><Relationship Id="rId1" Type="http://schemas.openxmlformats.org/officeDocument/2006/relationships/slideLayout" Target="../slideLayouts/slideLayout515.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62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1.jpeg"/></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633.xml"/><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7488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Social </a:t>
            </a:r>
            <a:endParaRPr lang="es-ES" dirty="0"/>
          </a:p>
        </p:txBody>
      </p:sp>
    </p:spTree>
    <p:extLst>
      <p:ext uri="{BB962C8B-B14F-4D97-AF65-F5344CB8AC3E}">
        <p14:creationId xmlns:p14="http://schemas.microsoft.com/office/powerpoint/2010/main" val="38698435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484338"/>
          </a:xfrm>
          <a:prstGeom prst="rect">
            <a:avLst/>
          </a:prstGeom>
        </p:spPr>
      </p:pic>
      <p:sp>
        <p:nvSpPr>
          <p:cNvPr id="5" name="Rectángulo 4"/>
          <p:cNvSpPr/>
          <p:nvPr/>
        </p:nvSpPr>
        <p:spPr>
          <a:xfrm>
            <a:off x="1795345" y="3691053"/>
            <a:ext cx="2007221" cy="168383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C000"/>
              </a:solidFill>
            </a:endParaRPr>
          </a:p>
        </p:txBody>
      </p:sp>
      <p:sp>
        <p:nvSpPr>
          <p:cNvPr id="6" name="Rectángulo 5"/>
          <p:cNvSpPr/>
          <p:nvPr/>
        </p:nvSpPr>
        <p:spPr>
          <a:xfrm>
            <a:off x="3880625" y="5087697"/>
            <a:ext cx="2029522" cy="139664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C000"/>
              </a:solidFill>
            </a:endParaRPr>
          </a:p>
        </p:txBody>
      </p:sp>
      <p:sp>
        <p:nvSpPr>
          <p:cNvPr id="7" name="Rectángulo 6"/>
          <p:cNvSpPr/>
          <p:nvPr/>
        </p:nvSpPr>
        <p:spPr>
          <a:xfrm>
            <a:off x="5943600" y="2400251"/>
            <a:ext cx="2007221" cy="253973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C000"/>
              </a:solidFill>
            </a:endParaRPr>
          </a:p>
        </p:txBody>
      </p:sp>
      <p:sp>
        <p:nvSpPr>
          <p:cNvPr id="8" name="Rectángulo 7"/>
          <p:cNvSpPr/>
          <p:nvPr/>
        </p:nvSpPr>
        <p:spPr>
          <a:xfrm>
            <a:off x="8051180" y="2400250"/>
            <a:ext cx="1951464" cy="211178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C000"/>
              </a:solidFill>
            </a:endParaRPr>
          </a:p>
        </p:txBody>
      </p:sp>
      <p:sp>
        <p:nvSpPr>
          <p:cNvPr id="10" name="Rectángulo 9"/>
          <p:cNvSpPr/>
          <p:nvPr/>
        </p:nvSpPr>
        <p:spPr>
          <a:xfrm>
            <a:off x="8075341" y="4615625"/>
            <a:ext cx="1927303" cy="186871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C000"/>
              </a:solidFill>
            </a:endParaRPr>
          </a:p>
        </p:txBody>
      </p:sp>
    </p:spTree>
    <p:extLst>
      <p:ext uri="{BB962C8B-B14F-4D97-AF65-F5344CB8AC3E}">
        <p14:creationId xmlns:p14="http://schemas.microsoft.com/office/powerpoint/2010/main" val="424994491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Annette.DUARTE\Desktop\Yammer\169938237_AF.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3624" b="21476"/>
          <a:stretch/>
        </p:blipFill>
        <p:spPr bwMode="auto">
          <a:xfrm>
            <a:off x="2453" y="-1"/>
            <a:ext cx="12187096"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 name="Group 3"/>
          <p:cNvGrpSpPr/>
          <p:nvPr/>
        </p:nvGrpSpPr>
        <p:grpSpPr>
          <a:xfrm>
            <a:off x="5373792" y="2165349"/>
            <a:ext cx="863477" cy="863600"/>
            <a:chOff x="5397500" y="2165350"/>
            <a:chExt cx="863600" cy="863600"/>
          </a:xfrm>
        </p:grpSpPr>
        <p:sp>
          <p:nvSpPr>
            <p:cNvPr id="3" name="Oval 2"/>
            <p:cNvSpPr/>
            <p:nvPr/>
          </p:nvSpPr>
          <p:spPr bwMode="auto">
            <a:xfrm>
              <a:off x="5397500" y="2165350"/>
              <a:ext cx="863600" cy="863600"/>
            </a:xfrm>
            <a:prstGeom prst="ellipse">
              <a:avLst/>
            </a:prstGeom>
            <a:solidFill>
              <a:srgbClr val="EC5038">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1383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0" descr="C:\Users\contractor\Desktop\skydrive.pn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r="71627"/>
            <a:stretch/>
          </p:blipFill>
          <p:spPr bwMode="auto">
            <a:xfrm>
              <a:off x="5619970" y="2358182"/>
              <a:ext cx="494861" cy="440747"/>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 name="Group 1"/>
          <p:cNvGrpSpPr/>
          <p:nvPr/>
        </p:nvGrpSpPr>
        <p:grpSpPr>
          <a:xfrm>
            <a:off x="1119812" y="4845050"/>
            <a:ext cx="863477" cy="863600"/>
            <a:chOff x="1117517" y="4845050"/>
            <a:chExt cx="863600" cy="863600"/>
          </a:xfrm>
        </p:grpSpPr>
        <p:sp>
          <p:nvSpPr>
            <p:cNvPr id="14" name="Oval 13"/>
            <p:cNvSpPr/>
            <p:nvPr/>
          </p:nvSpPr>
          <p:spPr bwMode="auto">
            <a:xfrm>
              <a:off x="1117517" y="4845050"/>
              <a:ext cx="863600" cy="863600"/>
            </a:xfrm>
            <a:prstGeom prst="ellipse">
              <a:avLst/>
            </a:prstGeom>
            <a:solidFill>
              <a:srgbClr val="EC5038">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1383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1296501" y="5067397"/>
              <a:ext cx="454830" cy="418905"/>
              <a:chOff x="2718479" y="1405333"/>
              <a:chExt cx="500313" cy="460795"/>
            </a:xfrm>
          </p:grpSpPr>
          <p:grpSp>
            <p:nvGrpSpPr>
              <p:cNvPr id="17" name="Group 16"/>
              <p:cNvGrpSpPr/>
              <p:nvPr/>
            </p:nvGrpSpPr>
            <p:grpSpPr bwMode="black">
              <a:xfrm>
                <a:off x="2718479" y="1405333"/>
                <a:ext cx="408356" cy="402878"/>
                <a:chOff x="2916435" y="3914152"/>
                <a:chExt cx="930763" cy="918513"/>
              </a:xfrm>
            </p:grpSpPr>
            <p:pic>
              <p:nvPicPr>
                <p:cNvPr id="20" name="Picture 1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21"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3260" tIns="46630" rIns="93260" bIns="46630" numCol="1" anchor="t" anchorCtr="0" compatLnSpc="1">
                  <a:prstTxWarp prst="textNoShape">
                    <a:avLst/>
                  </a:prstTxWarp>
                </a:bodyPr>
                <a:lstStyle/>
                <a:p>
                  <a:pPr defTabSz="914228"/>
                  <a:endParaRPr lang="en-US" sz="900" dirty="0">
                    <a:solidFill>
                      <a:srgbClr val="FFFFFF"/>
                    </a:solidFill>
                  </a:endParaRPr>
                </a:p>
              </p:txBody>
            </p:sp>
          </p:grpSp>
          <p:pic>
            <p:nvPicPr>
              <p:cNvPr id="19" name="Picture 18"/>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3034877" y="1512869"/>
                <a:ext cx="183915" cy="353259"/>
              </a:xfrm>
              <a:prstGeom prst="rect">
                <a:avLst/>
              </a:prstGeom>
            </p:spPr>
          </p:pic>
        </p:grpSp>
      </p:grpSp>
      <p:cxnSp>
        <p:nvCxnSpPr>
          <p:cNvPr id="24" name="Straight Connector 23"/>
          <p:cNvCxnSpPr/>
          <p:nvPr/>
        </p:nvCxnSpPr>
        <p:spPr>
          <a:xfrm flipH="1">
            <a:off x="5034225" y="2798929"/>
            <a:ext cx="364965" cy="23002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856389" y="4259638"/>
            <a:ext cx="653874" cy="68121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307141" y="4940153"/>
            <a:ext cx="863477" cy="863600"/>
            <a:chOff x="7518400" y="2978773"/>
            <a:chExt cx="863600" cy="863600"/>
          </a:xfrm>
        </p:grpSpPr>
        <p:sp>
          <p:nvSpPr>
            <p:cNvPr id="23" name="Oval 22"/>
            <p:cNvSpPr/>
            <p:nvPr/>
          </p:nvSpPr>
          <p:spPr bwMode="auto">
            <a:xfrm>
              <a:off x="7518400" y="2978773"/>
              <a:ext cx="863600" cy="863600"/>
            </a:xfrm>
            <a:prstGeom prst="ellipse">
              <a:avLst/>
            </a:prstGeom>
            <a:solidFill>
              <a:srgbClr val="EC5038">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1383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31"/>
            <p:cNvSpPr>
              <a:spLocks noEditPoints="1"/>
            </p:cNvSpPr>
            <p:nvPr/>
          </p:nvSpPr>
          <p:spPr bwMode="auto">
            <a:xfrm>
              <a:off x="7733167" y="3242930"/>
              <a:ext cx="434067" cy="335286"/>
            </a:xfrm>
            <a:custGeom>
              <a:avLst/>
              <a:gdLst>
                <a:gd name="T0" fmla="*/ 932 w 1138"/>
                <a:gd name="T1" fmla="*/ 522 h 800"/>
                <a:gd name="T2" fmla="*/ 507 w 1138"/>
                <a:gd name="T3" fmla="*/ 794 h 800"/>
                <a:gd name="T4" fmla="*/ 212 w 1138"/>
                <a:gd name="T5" fmla="*/ 681 h 800"/>
                <a:gd name="T6" fmla="*/ 114 w 1138"/>
                <a:gd name="T7" fmla="*/ 721 h 800"/>
                <a:gd name="T8" fmla="*/ 28 w 1138"/>
                <a:gd name="T9" fmla="*/ 545 h 800"/>
                <a:gd name="T10" fmla="*/ 0 w 1138"/>
                <a:gd name="T11" fmla="*/ 488 h 800"/>
                <a:gd name="T12" fmla="*/ 148 w 1138"/>
                <a:gd name="T13" fmla="*/ 409 h 800"/>
                <a:gd name="T14" fmla="*/ 307 w 1138"/>
                <a:gd name="T15" fmla="*/ 421 h 800"/>
                <a:gd name="T16" fmla="*/ 454 w 1138"/>
                <a:gd name="T17" fmla="*/ 528 h 800"/>
                <a:gd name="T18" fmla="*/ 647 w 1138"/>
                <a:gd name="T19" fmla="*/ 537 h 800"/>
                <a:gd name="T20" fmla="*/ 647 w 1138"/>
                <a:gd name="T21" fmla="*/ 623 h 800"/>
                <a:gd name="T22" fmla="*/ 400 w 1138"/>
                <a:gd name="T23" fmla="*/ 623 h 800"/>
                <a:gd name="T24" fmla="*/ 325 w 1138"/>
                <a:gd name="T25" fmla="*/ 583 h 800"/>
                <a:gd name="T26" fmla="*/ 308 w 1138"/>
                <a:gd name="T27" fmla="*/ 577 h 800"/>
                <a:gd name="T28" fmla="*/ 373 w 1138"/>
                <a:gd name="T29" fmla="*/ 631 h 800"/>
                <a:gd name="T30" fmla="*/ 393 w 1138"/>
                <a:gd name="T31" fmla="*/ 640 h 800"/>
                <a:gd name="T32" fmla="*/ 548 w 1138"/>
                <a:gd name="T33" fmla="*/ 663 h 800"/>
                <a:gd name="T34" fmla="*/ 657 w 1138"/>
                <a:gd name="T35" fmla="*/ 638 h 800"/>
                <a:gd name="T36" fmla="*/ 658 w 1138"/>
                <a:gd name="T37" fmla="*/ 638 h 800"/>
                <a:gd name="T38" fmla="*/ 696 w 1138"/>
                <a:gd name="T39" fmla="*/ 569 h 800"/>
                <a:gd name="T40" fmla="*/ 691 w 1138"/>
                <a:gd name="T41" fmla="*/ 552 h 800"/>
                <a:gd name="T42" fmla="*/ 847 w 1138"/>
                <a:gd name="T43" fmla="*/ 445 h 800"/>
                <a:gd name="T44" fmla="*/ 932 w 1138"/>
                <a:gd name="T45" fmla="*/ 522 h 800"/>
                <a:gd name="T46" fmla="*/ 291 w 1138"/>
                <a:gd name="T47" fmla="*/ 355 h 800"/>
                <a:gd name="T48" fmla="*/ 447 w 1138"/>
                <a:gd name="T49" fmla="*/ 248 h 800"/>
                <a:gd name="T50" fmla="*/ 442 w 1138"/>
                <a:gd name="T51" fmla="*/ 231 h 800"/>
                <a:gd name="T52" fmla="*/ 480 w 1138"/>
                <a:gd name="T53" fmla="*/ 162 h 800"/>
                <a:gd name="T54" fmla="*/ 481 w 1138"/>
                <a:gd name="T55" fmla="*/ 162 h 800"/>
                <a:gd name="T56" fmla="*/ 590 w 1138"/>
                <a:gd name="T57" fmla="*/ 137 h 800"/>
                <a:gd name="T58" fmla="*/ 745 w 1138"/>
                <a:gd name="T59" fmla="*/ 160 h 800"/>
                <a:gd name="T60" fmla="*/ 765 w 1138"/>
                <a:gd name="T61" fmla="*/ 169 h 800"/>
                <a:gd name="T62" fmla="*/ 830 w 1138"/>
                <a:gd name="T63" fmla="*/ 223 h 800"/>
                <a:gd name="T64" fmla="*/ 813 w 1138"/>
                <a:gd name="T65" fmla="*/ 217 h 800"/>
                <a:gd name="T66" fmla="*/ 738 w 1138"/>
                <a:gd name="T67" fmla="*/ 177 h 800"/>
                <a:gd name="T68" fmla="*/ 491 w 1138"/>
                <a:gd name="T69" fmla="*/ 177 h 800"/>
                <a:gd name="T70" fmla="*/ 491 w 1138"/>
                <a:gd name="T71" fmla="*/ 263 h 800"/>
                <a:gd name="T72" fmla="*/ 684 w 1138"/>
                <a:gd name="T73" fmla="*/ 272 h 800"/>
                <a:gd name="T74" fmla="*/ 831 w 1138"/>
                <a:gd name="T75" fmla="*/ 379 h 800"/>
                <a:gd name="T76" fmla="*/ 990 w 1138"/>
                <a:gd name="T77" fmla="*/ 391 h 800"/>
                <a:gd name="T78" fmla="*/ 1138 w 1138"/>
                <a:gd name="T79" fmla="*/ 312 h 800"/>
                <a:gd name="T80" fmla="*/ 1110 w 1138"/>
                <a:gd name="T81" fmla="*/ 255 h 800"/>
                <a:gd name="T82" fmla="*/ 1024 w 1138"/>
                <a:gd name="T83" fmla="*/ 79 h 800"/>
                <a:gd name="T84" fmla="*/ 926 w 1138"/>
                <a:gd name="T85" fmla="*/ 119 h 800"/>
                <a:gd name="T86" fmla="*/ 631 w 1138"/>
                <a:gd name="T87" fmla="*/ 6 h 800"/>
                <a:gd name="T88" fmla="*/ 206 w 1138"/>
                <a:gd name="T89" fmla="*/ 278 h 800"/>
                <a:gd name="T90" fmla="*/ 291 w 1138"/>
                <a:gd name="T91" fmla="*/ 35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8" h="800">
                  <a:moveTo>
                    <a:pt x="932" y="522"/>
                  </a:moveTo>
                  <a:cubicBezTo>
                    <a:pt x="915" y="552"/>
                    <a:pt x="607" y="788"/>
                    <a:pt x="507" y="794"/>
                  </a:cubicBezTo>
                  <a:cubicBezTo>
                    <a:pt x="405" y="800"/>
                    <a:pt x="280" y="675"/>
                    <a:pt x="212" y="681"/>
                  </a:cubicBezTo>
                  <a:cubicBezTo>
                    <a:pt x="145" y="687"/>
                    <a:pt x="114" y="721"/>
                    <a:pt x="114" y="721"/>
                  </a:cubicBezTo>
                  <a:cubicBezTo>
                    <a:pt x="28" y="545"/>
                    <a:pt x="28" y="545"/>
                    <a:pt x="28" y="545"/>
                  </a:cubicBezTo>
                  <a:cubicBezTo>
                    <a:pt x="0" y="488"/>
                    <a:pt x="0" y="488"/>
                    <a:pt x="0" y="488"/>
                  </a:cubicBezTo>
                  <a:cubicBezTo>
                    <a:pt x="0" y="488"/>
                    <a:pt x="79" y="421"/>
                    <a:pt x="148" y="409"/>
                  </a:cubicBezTo>
                  <a:cubicBezTo>
                    <a:pt x="217" y="396"/>
                    <a:pt x="264" y="394"/>
                    <a:pt x="307" y="421"/>
                  </a:cubicBezTo>
                  <a:cubicBezTo>
                    <a:pt x="350" y="448"/>
                    <a:pt x="402" y="510"/>
                    <a:pt x="454" y="528"/>
                  </a:cubicBezTo>
                  <a:cubicBezTo>
                    <a:pt x="506" y="546"/>
                    <a:pt x="635" y="533"/>
                    <a:pt x="647" y="537"/>
                  </a:cubicBezTo>
                  <a:cubicBezTo>
                    <a:pt x="660" y="542"/>
                    <a:pt x="710" y="576"/>
                    <a:pt x="647" y="623"/>
                  </a:cubicBezTo>
                  <a:cubicBezTo>
                    <a:pt x="583" y="666"/>
                    <a:pt x="428" y="634"/>
                    <a:pt x="400" y="623"/>
                  </a:cubicBezTo>
                  <a:cubicBezTo>
                    <a:pt x="370" y="613"/>
                    <a:pt x="349" y="593"/>
                    <a:pt x="325" y="583"/>
                  </a:cubicBezTo>
                  <a:cubicBezTo>
                    <a:pt x="323" y="582"/>
                    <a:pt x="316" y="580"/>
                    <a:pt x="308" y="577"/>
                  </a:cubicBezTo>
                  <a:cubicBezTo>
                    <a:pt x="325" y="583"/>
                    <a:pt x="371" y="629"/>
                    <a:pt x="373" y="631"/>
                  </a:cubicBezTo>
                  <a:cubicBezTo>
                    <a:pt x="380" y="635"/>
                    <a:pt x="386" y="638"/>
                    <a:pt x="393" y="640"/>
                  </a:cubicBezTo>
                  <a:cubicBezTo>
                    <a:pt x="414" y="648"/>
                    <a:pt x="484" y="663"/>
                    <a:pt x="548" y="663"/>
                  </a:cubicBezTo>
                  <a:cubicBezTo>
                    <a:pt x="596" y="663"/>
                    <a:pt x="633" y="655"/>
                    <a:pt x="657" y="638"/>
                  </a:cubicBezTo>
                  <a:cubicBezTo>
                    <a:pt x="658" y="638"/>
                    <a:pt x="658" y="638"/>
                    <a:pt x="658" y="638"/>
                  </a:cubicBezTo>
                  <a:cubicBezTo>
                    <a:pt x="688" y="616"/>
                    <a:pt x="700" y="593"/>
                    <a:pt x="696" y="569"/>
                  </a:cubicBezTo>
                  <a:cubicBezTo>
                    <a:pt x="696" y="563"/>
                    <a:pt x="693" y="557"/>
                    <a:pt x="691" y="552"/>
                  </a:cubicBezTo>
                  <a:cubicBezTo>
                    <a:pt x="847" y="445"/>
                    <a:pt x="847" y="445"/>
                    <a:pt x="847" y="445"/>
                  </a:cubicBezTo>
                  <a:cubicBezTo>
                    <a:pt x="940" y="403"/>
                    <a:pt x="950" y="492"/>
                    <a:pt x="932" y="522"/>
                  </a:cubicBezTo>
                  <a:close/>
                  <a:moveTo>
                    <a:pt x="291" y="355"/>
                  </a:moveTo>
                  <a:cubicBezTo>
                    <a:pt x="291" y="355"/>
                    <a:pt x="291" y="355"/>
                    <a:pt x="447" y="248"/>
                  </a:cubicBezTo>
                  <a:cubicBezTo>
                    <a:pt x="445" y="243"/>
                    <a:pt x="442" y="237"/>
                    <a:pt x="442" y="231"/>
                  </a:cubicBezTo>
                  <a:cubicBezTo>
                    <a:pt x="438" y="207"/>
                    <a:pt x="450" y="184"/>
                    <a:pt x="480" y="162"/>
                  </a:cubicBezTo>
                  <a:cubicBezTo>
                    <a:pt x="480" y="162"/>
                    <a:pt x="480" y="162"/>
                    <a:pt x="481" y="162"/>
                  </a:cubicBezTo>
                  <a:cubicBezTo>
                    <a:pt x="505" y="145"/>
                    <a:pt x="542" y="137"/>
                    <a:pt x="590" y="137"/>
                  </a:cubicBezTo>
                  <a:cubicBezTo>
                    <a:pt x="654" y="137"/>
                    <a:pt x="724" y="152"/>
                    <a:pt x="745" y="160"/>
                  </a:cubicBezTo>
                  <a:cubicBezTo>
                    <a:pt x="752" y="162"/>
                    <a:pt x="758" y="165"/>
                    <a:pt x="765" y="169"/>
                  </a:cubicBezTo>
                  <a:cubicBezTo>
                    <a:pt x="767" y="171"/>
                    <a:pt x="813" y="217"/>
                    <a:pt x="830" y="223"/>
                  </a:cubicBezTo>
                  <a:cubicBezTo>
                    <a:pt x="822" y="220"/>
                    <a:pt x="815" y="218"/>
                    <a:pt x="813" y="217"/>
                  </a:cubicBezTo>
                  <a:cubicBezTo>
                    <a:pt x="789" y="207"/>
                    <a:pt x="768" y="187"/>
                    <a:pt x="738" y="177"/>
                  </a:cubicBezTo>
                  <a:cubicBezTo>
                    <a:pt x="710" y="166"/>
                    <a:pt x="555" y="134"/>
                    <a:pt x="491" y="177"/>
                  </a:cubicBezTo>
                  <a:cubicBezTo>
                    <a:pt x="428" y="224"/>
                    <a:pt x="478" y="258"/>
                    <a:pt x="491" y="263"/>
                  </a:cubicBezTo>
                  <a:cubicBezTo>
                    <a:pt x="503" y="267"/>
                    <a:pt x="632" y="254"/>
                    <a:pt x="684" y="272"/>
                  </a:cubicBezTo>
                  <a:cubicBezTo>
                    <a:pt x="736" y="290"/>
                    <a:pt x="788" y="352"/>
                    <a:pt x="831" y="379"/>
                  </a:cubicBezTo>
                  <a:cubicBezTo>
                    <a:pt x="874" y="406"/>
                    <a:pt x="921" y="404"/>
                    <a:pt x="990" y="391"/>
                  </a:cubicBezTo>
                  <a:cubicBezTo>
                    <a:pt x="1059" y="379"/>
                    <a:pt x="1138" y="312"/>
                    <a:pt x="1138" y="312"/>
                  </a:cubicBezTo>
                  <a:cubicBezTo>
                    <a:pt x="1138" y="312"/>
                    <a:pt x="1138" y="312"/>
                    <a:pt x="1110" y="255"/>
                  </a:cubicBezTo>
                  <a:cubicBezTo>
                    <a:pt x="1110" y="255"/>
                    <a:pt x="1110" y="255"/>
                    <a:pt x="1024" y="79"/>
                  </a:cubicBezTo>
                  <a:cubicBezTo>
                    <a:pt x="1024" y="79"/>
                    <a:pt x="993" y="113"/>
                    <a:pt x="926" y="119"/>
                  </a:cubicBezTo>
                  <a:cubicBezTo>
                    <a:pt x="858" y="125"/>
                    <a:pt x="733" y="0"/>
                    <a:pt x="631" y="6"/>
                  </a:cubicBezTo>
                  <a:cubicBezTo>
                    <a:pt x="531" y="12"/>
                    <a:pt x="223" y="248"/>
                    <a:pt x="206" y="278"/>
                  </a:cubicBezTo>
                  <a:cubicBezTo>
                    <a:pt x="188" y="308"/>
                    <a:pt x="198" y="397"/>
                    <a:pt x="291" y="355"/>
                  </a:cubicBezTo>
                  <a:close/>
                </a:path>
              </a:pathLst>
            </a:custGeom>
            <a:solidFill>
              <a:schemeClr val="bg1"/>
            </a:solidFill>
            <a:ln>
              <a:noFill/>
            </a:ln>
          </p:spPr>
          <p:txBody>
            <a:bodyPr vert="horz" wrap="square" lIns="93251" tIns="46626" rIns="93251" bIns="46626" numCol="1" anchor="t" anchorCtr="0" compatLnSpc="1">
              <a:prstTxWarp prst="textNoShape">
                <a:avLst/>
              </a:prstTxWarp>
            </a:bodyPr>
            <a:lstStyle/>
            <a:p>
              <a:pPr defTabSz="914228"/>
              <a:endParaRPr lang="en-US">
                <a:gradFill>
                  <a:gsLst>
                    <a:gs pos="0">
                      <a:srgbClr val="E4DED8"/>
                    </a:gs>
                    <a:gs pos="100000">
                      <a:srgbClr val="E4DED8"/>
                    </a:gs>
                  </a:gsLst>
                  <a:lin ang="5400000" scaled="0"/>
                </a:gradFill>
              </a:endParaRPr>
            </a:p>
          </p:txBody>
        </p:sp>
      </p:grpSp>
      <p:cxnSp>
        <p:nvCxnSpPr>
          <p:cNvPr id="28" name="Straight Connector 27"/>
          <p:cNvCxnSpPr/>
          <p:nvPr/>
        </p:nvCxnSpPr>
        <p:spPr>
          <a:xfrm flipH="1" flipV="1">
            <a:off x="3837224" y="4259638"/>
            <a:ext cx="660390" cy="73131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5104191" y="3983062"/>
            <a:ext cx="4315619" cy="167291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9419808" y="5405257"/>
            <a:ext cx="863477" cy="863600"/>
            <a:chOff x="4211692" y="5579872"/>
            <a:chExt cx="863600" cy="863600"/>
          </a:xfrm>
        </p:grpSpPr>
        <p:sp>
          <p:nvSpPr>
            <p:cNvPr id="32" name="Oval 31"/>
            <p:cNvSpPr/>
            <p:nvPr/>
          </p:nvSpPr>
          <p:spPr bwMode="auto">
            <a:xfrm>
              <a:off x="4211692" y="5579872"/>
              <a:ext cx="863600" cy="863600"/>
            </a:xfrm>
            <a:prstGeom prst="ellipse">
              <a:avLst/>
            </a:prstGeom>
            <a:solidFill>
              <a:srgbClr val="EC5038">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1383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a:off x="4386298" y="5830588"/>
              <a:ext cx="511544" cy="362168"/>
              <a:chOff x="13632438" y="4331827"/>
              <a:chExt cx="349392" cy="247366"/>
            </a:xfrm>
          </p:grpSpPr>
          <p:sp>
            <p:nvSpPr>
              <p:cNvPr id="35" name="Freeform 59"/>
              <p:cNvSpPr>
                <a:spLocks noEditPoints="1"/>
              </p:cNvSpPr>
              <p:nvPr/>
            </p:nvSpPr>
            <p:spPr bwMode="auto">
              <a:xfrm>
                <a:off x="13632438" y="4389953"/>
                <a:ext cx="214489" cy="189240"/>
              </a:xfrm>
              <a:custGeom>
                <a:avLst/>
                <a:gdLst>
                  <a:gd name="T0" fmla="*/ 1178 w 2201"/>
                  <a:gd name="T1" fmla="*/ 2 h 1942"/>
                  <a:gd name="T2" fmla="*/ 1100 w 2201"/>
                  <a:gd name="T3" fmla="*/ 0 h 1942"/>
                  <a:gd name="T4" fmla="*/ 0 w 2201"/>
                  <a:gd name="T5" fmla="*/ 743 h 1942"/>
                  <a:gd name="T6" fmla="*/ 541 w 2201"/>
                  <a:gd name="T7" fmla="*/ 1382 h 1942"/>
                  <a:gd name="T8" fmla="*/ 371 w 2201"/>
                  <a:gd name="T9" fmla="*/ 1656 h 1942"/>
                  <a:gd name="T10" fmla="*/ 1074 w 2201"/>
                  <a:gd name="T11" fmla="*/ 1515 h 1942"/>
                  <a:gd name="T12" fmla="*/ 1095 w 2201"/>
                  <a:gd name="T13" fmla="*/ 1485 h 1942"/>
                  <a:gd name="T14" fmla="*/ 1100 w 2201"/>
                  <a:gd name="T15" fmla="*/ 1485 h 1942"/>
                  <a:gd name="T16" fmla="*/ 2106 w 2201"/>
                  <a:gd name="T17" fmla="*/ 1044 h 1942"/>
                  <a:gd name="T18" fmla="*/ 2201 w 2201"/>
                  <a:gd name="T19" fmla="*/ 743 h 1942"/>
                  <a:gd name="T20" fmla="*/ 1178 w 2201"/>
                  <a:gd name="T21" fmla="*/ 2 h 1942"/>
                  <a:gd name="T22" fmla="*/ 702 w 2201"/>
                  <a:gd name="T23" fmla="*/ 885 h 1942"/>
                  <a:gd name="T24" fmla="*/ 570 w 2201"/>
                  <a:gd name="T25" fmla="*/ 752 h 1942"/>
                  <a:gd name="T26" fmla="*/ 702 w 2201"/>
                  <a:gd name="T27" fmla="*/ 620 h 1942"/>
                  <a:gd name="T28" fmla="*/ 834 w 2201"/>
                  <a:gd name="T29" fmla="*/ 752 h 1942"/>
                  <a:gd name="T30" fmla="*/ 702 w 2201"/>
                  <a:gd name="T31" fmla="*/ 885 h 1942"/>
                  <a:gd name="T32" fmla="*/ 1090 w 2201"/>
                  <a:gd name="T33" fmla="*/ 885 h 1942"/>
                  <a:gd name="T34" fmla="*/ 958 w 2201"/>
                  <a:gd name="T35" fmla="*/ 752 h 1942"/>
                  <a:gd name="T36" fmla="*/ 1090 w 2201"/>
                  <a:gd name="T37" fmla="*/ 620 h 1942"/>
                  <a:gd name="T38" fmla="*/ 1222 w 2201"/>
                  <a:gd name="T39" fmla="*/ 752 h 1942"/>
                  <a:gd name="T40" fmla="*/ 1090 w 2201"/>
                  <a:gd name="T41" fmla="*/ 885 h 1942"/>
                  <a:gd name="T42" fmla="*/ 1478 w 2201"/>
                  <a:gd name="T43" fmla="*/ 885 h 1942"/>
                  <a:gd name="T44" fmla="*/ 1346 w 2201"/>
                  <a:gd name="T45" fmla="*/ 757 h 1942"/>
                  <a:gd name="T46" fmla="*/ 1345 w 2201"/>
                  <a:gd name="T47" fmla="*/ 752 h 1942"/>
                  <a:gd name="T48" fmla="*/ 1478 w 2201"/>
                  <a:gd name="T49" fmla="*/ 620 h 1942"/>
                  <a:gd name="T50" fmla="*/ 1610 w 2201"/>
                  <a:gd name="T51" fmla="*/ 752 h 1942"/>
                  <a:gd name="T52" fmla="*/ 1521 w 2201"/>
                  <a:gd name="T53" fmla="*/ 877 h 1942"/>
                  <a:gd name="T54" fmla="*/ 1478 w 2201"/>
                  <a:gd name="T55" fmla="*/ 885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1" h="1942">
                    <a:moveTo>
                      <a:pt x="1178" y="2"/>
                    </a:moveTo>
                    <a:cubicBezTo>
                      <a:pt x="1152" y="1"/>
                      <a:pt x="1126" y="0"/>
                      <a:pt x="1100" y="0"/>
                    </a:cubicBezTo>
                    <a:cubicBezTo>
                      <a:pt x="493" y="0"/>
                      <a:pt x="0" y="333"/>
                      <a:pt x="0" y="743"/>
                    </a:cubicBezTo>
                    <a:cubicBezTo>
                      <a:pt x="0" y="1015"/>
                      <a:pt x="217" y="1253"/>
                      <a:pt x="541" y="1382"/>
                    </a:cubicBezTo>
                    <a:cubicBezTo>
                      <a:pt x="490" y="1487"/>
                      <a:pt x="414" y="1632"/>
                      <a:pt x="371" y="1656"/>
                    </a:cubicBezTo>
                    <a:cubicBezTo>
                      <a:pt x="301" y="1696"/>
                      <a:pt x="764" y="1942"/>
                      <a:pt x="1074" y="1515"/>
                    </a:cubicBezTo>
                    <a:cubicBezTo>
                      <a:pt x="1082" y="1505"/>
                      <a:pt x="1088" y="1495"/>
                      <a:pt x="1095" y="1485"/>
                    </a:cubicBezTo>
                    <a:cubicBezTo>
                      <a:pt x="1097" y="1485"/>
                      <a:pt x="1098" y="1485"/>
                      <a:pt x="1100" y="1485"/>
                    </a:cubicBezTo>
                    <a:cubicBezTo>
                      <a:pt x="1549" y="1485"/>
                      <a:pt x="1935" y="1304"/>
                      <a:pt x="2106" y="1044"/>
                    </a:cubicBezTo>
                    <a:cubicBezTo>
                      <a:pt x="2167" y="952"/>
                      <a:pt x="2201" y="850"/>
                      <a:pt x="2201" y="743"/>
                    </a:cubicBezTo>
                    <a:cubicBezTo>
                      <a:pt x="2201" y="350"/>
                      <a:pt x="1750" y="29"/>
                      <a:pt x="1178" y="2"/>
                    </a:cubicBezTo>
                    <a:close/>
                    <a:moveTo>
                      <a:pt x="702" y="885"/>
                    </a:moveTo>
                    <a:cubicBezTo>
                      <a:pt x="629" y="885"/>
                      <a:pt x="570" y="825"/>
                      <a:pt x="570" y="752"/>
                    </a:cubicBezTo>
                    <a:cubicBezTo>
                      <a:pt x="570" y="679"/>
                      <a:pt x="629" y="620"/>
                      <a:pt x="702" y="620"/>
                    </a:cubicBezTo>
                    <a:cubicBezTo>
                      <a:pt x="775" y="620"/>
                      <a:pt x="834" y="679"/>
                      <a:pt x="834" y="752"/>
                    </a:cubicBezTo>
                    <a:cubicBezTo>
                      <a:pt x="834" y="825"/>
                      <a:pt x="775" y="885"/>
                      <a:pt x="702" y="885"/>
                    </a:cubicBezTo>
                    <a:close/>
                    <a:moveTo>
                      <a:pt x="1090" y="885"/>
                    </a:moveTo>
                    <a:cubicBezTo>
                      <a:pt x="1017" y="885"/>
                      <a:pt x="958" y="825"/>
                      <a:pt x="958" y="752"/>
                    </a:cubicBezTo>
                    <a:cubicBezTo>
                      <a:pt x="958" y="679"/>
                      <a:pt x="1017" y="620"/>
                      <a:pt x="1090" y="620"/>
                    </a:cubicBezTo>
                    <a:cubicBezTo>
                      <a:pt x="1163" y="620"/>
                      <a:pt x="1222" y="679"/>
                      <a:pt x="1222" y="752"/>
                    </a:cubicBezTo>
                    <a:cubicBezTo>
                      <a:pt x="1222" y="825"/>
                      <a:pt x="1163" y="885"/>
                      <a:pt x="1090" y="885"/>
                    </a:cubicBezTo>
                    <a:close/>
                    <a:moveTo>
                      <a:pt x="1478" y="885"/>
                    </a:moveTo>
                    <a:cubicBezTo>
                      <a:pt x="1406" y="885"/>
                      <a:pt x="1348" y="828"/>
                      <a:pt x="1346" y="757"/>
                    </a:cubicBezTo>
                    <a:cubicBezTo>
                      <a:pt x="1346" y="756"/>
                      <a:pt x="1345" y="754"/>
                      <a:pt x="1345" y="752"/>
                    </a:cubicBezTo>
                    <a:cubicBezTo>
                      <a:pt x="1345" y="679"/>
                      <a:pt x="1405" y="620"/>
                      <a:pt x="1478" y="620"/>
                    </a:cubicBezTo>
                    <a:cubicBezTo>
                      <a:pt x="1551" y="620"/>
                      <a:pt x="1610" y="679"/>
                      <a:pt x="1610" y="752"/>
                    </a:cubicBezTo>
                    <a:cubicBezTo>
                      <a:pt x="1610" y="810"/>
                      <a:pt x="1573" y="859"/>
                      <a:pt x="1521" y="877"/>
                    </a:cubicBezTo>
                    <a:cubicBezTo>
                      <a:pt x="1508" y="882"/>
                      <a:pt x="1493" y="885"/>
                      <a:pt x="1478" y="88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228"/>
                <a:endParaRPr lang="en-US">
                  <a:solidFill>
                    <a:srgbClr val="EC5038"/>
                  </a:solidFill>
                </a:endParaRPr>
              </a:p>
            </p:txBody>
          </p:sp>
          <p:sp>
            <p:nvSpPr>
              <p:cNvPr id="36" name="Freeform 60"/>
              <p:cNvSpPr>
                <a:spLocks/>
              </p:cNvSpPr>
              <p:nvPr/>
            </p:nvSpPr>
            <p:spPr bwMode="auto">
              <a:xfrm>
                <a:off x="13767630" y="4331827"/>
                <a:ext cx="214200" cy="195800"/>
              </a:xfrm>
              <a:custGeom>
                <a:avLst/>
                <a:gdLst>
                  <a:gd name="T0" fmla="*/ 1639 w 2198"/>
                  <a:gd name="T1" fmla="*/ 1429 h 2009"/>
                  <a:gd name="T2" fmla="*/ 1815 w 2198"/>
                  <a:gd name="T3" fmla="*/ 1713 h 2009"/>
                  <a:gd name="T4" fmla="*/ 1087 w 2198"/>
                  <a:gd name="T5" fmla="*/ 1567 h 2009"/>
                  <a:gd name="T6" fmla="*/ 1066 w 2198"/>
                  <a:gd name="T7" fmla="*/ 1536 h 2009"/>
                  <a:gd name="T8" fmla="*/ 1060 w 2198"/>
                  <a:gd name="T9" fmla="*/ 1536 h 2009"/>
                  <a:gd name="T10" fmla="*/ 929 w 2198"/>
                  <a:gd name="T11" fmla="*/ 1531 h 2009"/>
                  <a:gd name="T12" fmla="*/ 1023 w 2198"/>
                  <a:gd name="T13" fmla="*/ 1230 h 2009"/>
                  <a:gd name="T14" fmla="*/ 0 w 2198"/>
                  <a:gd name="T15" fmla="*/ 489 h 2009"/>
                  <a:gd name="T16" fmla="*/ 1060 w 2198"/>
                  <a:gd name="T17" fmla="*/ 0 h 2009"/>
                  <a:gd name="T18" fmla="*/ 2198 w 2198"/>
                  <a:gd name="T19" fmla="*/ 768 h 2009"/>
                  <a:gd name="T20" fmla="*/ 1639 w 2198"/>
                  <a:gd name="T21" fmla="*/ 1429 h 2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8" h="2009">
                    <a:moveTo>
                      <a:pt x="1639" y="1429"/>
                    </a:moveTo>
                    <a:cubicBezTo>
                      <a:pt x="1692" y="1538"/>
                      <a:pt x="1770" y="1687"/>
                      <a:pt x="1815" y="1713"/>
                    </a:cubicBezTo>
                    <a:cubicBezTo>
                      <a:pt x="1886" y="1754"/>
                      <a:pt x="1408" y="2009"/>
                      <a:pt x="1087" y="1567"/>
                    </a:cubicBezTo>
                    <a:cubicBezTo>
                      <a:pt x="1080" y="1556"/>
                      <a:pt x="1073" y="1546"/>
                      <a:pt x="1066" y="1536"/>
                    </a:cubicBezTo>
                    <a:cubicBezTo>
                      <a:pt x="1064" y="1536"/>
                      <a:pt x="1062" y="1536"/>
                      <a:pt x="1060" y="1536"/>
                    </a:cubicBezTo>
                    <a:cubicBezTo>
                      <a:pt x="1016" y="1536"/>
                      <a:pt x="972" y="1534"/>
                      <a:pt x="929" y="1531"/>
                    </a:cubicBezTo>
                    <a:cubicBezTo>
                      <a:pt x="989" y="1439"/>
                      <a:pt x="1023" y="1337"/>
                      <a:pt x="1023" y="1230"/>
                    </a:cubicBezTo>
                    <a:cubicBezTo>
                      <a:pt x="1023" y="837"/>
                      <a:pt x="572" y="516"/>
                      <a:pt x="0" y="489"/>
                    </a:cubicBezTo>
                    <a:cubicBezTo>
                      <a:pt x="166" y="203"/>
                      <a:pt x="578" y="0"/>
                      <a:pt x="1060" y="0"/>
                    </a:cubicBezTo>
                    <a:cubicBezTo>
                      <a:pt x="1689" y="0"/>
                      <a:pt x="2198" y="344"/>
                      <a:pt x="2198" y="768"/>
                    </a:cubicBezTo>
                    <a:cubicBezTo>
                      <a:pt x="2198" y="1050"/>
                      <a:pt x="1974" y="1296"/>
                      <a:pt x="1639" y="142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4228"/>
                <a:endParaRPr lang="en-US">
                  <a:solidFill>
                    <a:srgbClr val="EC5038"/>
                  </a:solidFill>
                </a:endParaRPr>
              </a:p>
            </p:txBody>
          </p:sp>
        </p:grpSp>
      </p:grpSp>
      <p:sp>
        <p:nvSpPr>
          <p:cNvPr id="31" name="Rectangle 30"/>
          <p:cNvSpPr/>
          <p:nvPr/>
        </p:nvSpPr>
        <p:spPr>
          <a:xfrm>
            <a:off x="399144" y="3035904"/>
            <a:ext cx="4705047" cy="1209524"/>
          </a:xfrm>
          <a:prstGeom prst="rect">
            <a:avLst/>
          </a:prstGeom>
          <a:solidFill>
            <a:srgbClr val="33302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8"/>
            <a:endParaRPr lang="en-US">
              <a:solidFill>
                <a:srgbClr val="E4DED8"/>
              </a:solidFill>
            </a:endParaRPr>
          </a:p>
        </p:txBody>
      </p:sp>
      <p:sp>
        <p:nvSpPr>
          <p:cNvPr id="33" name="Title 1"/>
          <p:cNvSpPr txBox="1">
            <a:spLocks/>
          </p:cNvSpPr>
          <p:nvPr/>
        </p:nvSpPr>
        <p:spPr>
          <a:xfrm>
            <a:off x="449098" y="3100017"/>
            <a:ext cx="4643002" cy="1095508"/>
          </a:xfrm>
          <a:prstGeom prst="rect">
            <a:avLst/>
          </a:prstGeom>
          <a:effectLst/>
        </p:spPr>
        <p:txBody>
          <a:bodyPr lIns="91424" tIns="45710" rIns="91424" bIns="45710"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ts val="3500"/>
              </a:lnSpc>
            </a:pPr>
            <a:r>
              <a:rPr lang="en-US" i="0" kern="900" dirty="0" smtClean="0">
                <a:solidFill>
                  <a:srgbClr val="FBFBFB"/>
                </a:solidFill>
              </a:rPr>
              <a:t>MODERN CONTENT CREATION</a:t>
            </a:r>
            <a:endParaRPr lang="en-US" i="0" kern="900" dirty="0">
              <a:solidFill>
                <a:srgbClr val="FBFBFB"/>
              </a:solidFill>
            </a:endParaRPr>
          </a:p>
        </p:txBody>
      </p:sp>
    </p:spTree>
    <p:extLst>
      <p:ext uri="{BB962C8B-B14F-4D97-AF65-F5344CB8AC3E}">
        <p14:creationId xmlns:p14="http://schemas.microsoft.com/office/powerpoint/2010/main" val="1816137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2" presetClass="entr" presetSubtype="8"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2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22" presetClass="entr" presetSubtype="8"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1"/>
          <p:cNvSpPr>
            <a:spLocks noChangeArrowheads="1"/>
          </p:cNvSpPr>
          <p:nvPr/>
        </p:nvSpPr>
        <p:spPr bwMode="auto">
          <a:xfrm>
            <a:off x="897620" y="1665538"/>
            <a:ext cx="1088871" cy="71109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 name="Freeform 112"/>
          <p:cNvSpPr>
            <a:spLocks/>
          </p:cNvSpPr>
          <p:nvPr/>
        </p:nvSpPr>
        <p:spPr bwMode="auto">
          <a:xfrm>
            <a:off x="581752" y="2389336"/>
            <a:ext cx="1722193" cy="309519"/>
          </a:xfrm>
          <a:custGeom>
            <a:avLst/>
            <a:gdLst>
              <a:gd name="T0" fmla="*/ 1085 w 1085"/>
              <a:gd name="T1" fmla="*/ 195 h 195"/>
              <a:gd name="T2" fmla="*/ 0 w 1085"/>
              <a:gd name="T3" fmla="*/ 195 h 195"/>
              <a:gd name="T4" fmla="*/ 199 w 1085"/>
              <a:gd name="T5" fmla="*/ 0 h 195"/>
              <a:gd name="T6" fmla="*/ 885 w 1085"/>
              <a:gd name="T7" fmla="*/ 0 h 195"/>
              <a:gd name="T8" fmla="*/ 1085 w 1085"/>
              <a:gd name="T9" fmla="*/ 195 h 195"/>
            </a:gdLst>
            <a:ahLst/>
            <a:cxnLst>
              <a:cxn ang="0">
                <a:pos x="T0" y="T1"/>
              </a:cxn>
              <a:cxn ang="0">
                <a:pos x="T2" y="T3"/>
              </a:cxn>
              <a:cxn ang="0">
                <a:pos x="T4" y="T5"/>
              </a:cxn>
              <a:cxn ang="0">
                <a:pos x="T6" y="T7"/>
              </a:cxn>
              <a:cxn ang="0">
                <a:pos x="T8" y="T9"/>
              </a:cxn>
            </a:cxnLst>
            <a:rect l="0" t="0" r="r" b="b"/>
            <a:pathLst>
              <a:path w="1085" h="195">
                <a:moveTo>
                  <a:pt x="1085" y="195"/>
                </a:moveTo>
                <a:lnTo>
                  <a:pt x="0" y="195"/>
                </a:lnTo>
                <a:lnTo>
                  <a:pt x="199" y="0"/>
                </a:lnTo>
                <a:lnTo>
                  <a:pt x="885" y="0"/>
                </a:lnTo>
                <a:lnTo>
                  <a:pt x="1085" y="19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 name="Rectangle 113"/>
          <p:cNvSpPr>
            <a:spLocks noChangeArrowheads="1"/>
          </p:cNvSpPr>
          <p:nvPr/>
        </p:nvSpPr>
        <p:spPr bwMode="auto">
          <a:xfrm>
            <a:off x="581752" y="2698855"/>
            <a:ext cx="1722193" cy="28571"/>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5" name="Oval 114"/>
          <p:cNvSpPr>
            <a:spLocks noChangeArrowheads="1"/>
          </p:cNvSpPr>
          <p:nvPr/>
        </p:nvSpPr>
        <p:spPr bwMode="auto">
          <a:xfrm>
            <a:off x="1429357" y="1683000"/>
            <a:ext cx="20635" cy="206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6" name="Freeform 115"/>
          <p:cNvSpPr>
            <a:spLocks/>
          </p:cNvSpPr>
          <p:nvPr/>
        </p:nvSpPr>
        <p:spPr bwMode="auto">
          <a:xfrm>
            <a:off x="1251582" y="2589333"/>
            <a:ext cx="406342" cy="77777"/>
          </a:xfrm>
          <a:custGeom>
            <a:avLst/>
            <a:gdLst>
              <a:gd name="T0" fmla="*/ 245 w 256"/>
              <a:gd name="T1" fmla="*/ 0 h 49"/>
              <a:gd name="T2" fmla="*/ 10 w 256"/>
              <a:gd name="T3" fmla="*/ 0 h 49"/>
              <a:gd name="T4" fmla="*/ 0 w 256"/>
              <a:gd name="T5" fmla="*/ 49 h 49"/>
              <a:gd name="T6" fmla="*/ 256 w 256"/>
              <a:gd name="T7" fmla="*/ 49 h 49"/>
              <a:gd name="T8" fmla="*/ 245 w 256"/>
              <a:gd name="T9" fmla="*/ 0 h 49"/>
            </a:gdLst>
            <a:ahLst/>
            <a:cxnLst>
              <a:cxn ang="0">
                <a:pos x="T0" y="T1"/>
              </a:cxn>
              <a:cxn ang="0">
                <a:pos x="T2" y="T3"/>
              </a:cxn>
              <a:cxn ang="0">
                <a:pos x="T4" y="T5"/>
              </a:cxn>
              <a:cxn ang="0">
                <a:pos x="T6" y="T7"/>
              </a:cxn>
              <a:cxn ang="0">
                <a:pos x="T8" y="T9"/>
              </a:cxn>
            </a:cxnLst>
            <a:rect l="0" t="0" r="r" b="b"/>
            <a:pathLst>
              <a:path w="256" h="49">
                <a:moveTo>
                  <a:pt x="245" y="0"/>
                </a:moveTo>
                <a:lnTo>
                  <a:pt x="10" y="0"/>
                </a:lnTo>
                <a:lnTo>
                  <a:pt x="0" y="49"/>
                </a:lnTo>
                <a:lnTo>
                  <a:pt x="256" y="49"/>
                </a:lnTo>
                <a:lnTo>
                  <a:pt x="245"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7" name="Freeform 116"/>
          <p:cNvSpPr>
            <a:spLocks/>
          </p:cNvSpPr>
          <p:nvPr/>
        </p:nvSpPr>
        <p:spPr bwMode="auto">
          <a:xfrm>
            <a:off x="775399" y="2413145"/>
            <a:ext cx="1336486" cy="152378"/>
          </a:xfrm>
          <a:custGeom>
            <a:avLst/>
            <a:gdLst>
              <a:gd name="T0" fmla="*/ 750 w 842"/>
              <a:gd name="T1" fmla="*/ 0 h 96"/>
              <a:gd name="T2" fmla="*/ 90 w 842"/>
              <a:gd name="T3" fmla="*/ 0 h 96"/>
              <a:gd name="T4" fmla="*/ 0 w 842"/>
              <a:gd name="T5" fmla="*/ 96 h 96"/>
              <a:gd name="T6" fmla="*/ 842 w 842"/>
              <a:gd name="T7" fmla="*/ 96 h 96"/>
              <a:gd name="T8" fmla="*/ 750 w 842"/>
              <a:gd name="T9" fmla="*/ 0 h 96"/>
            </a:gdLst>
            <a:ahLst/>
            <a:cxnLst>
              <a:cxn ang="0">
                <a:pos x="T0" y="T1"/>
              </a:cxn>
              <a:cxn ang="0">
                <a:pos x="T2" y="T3"/>
              </a:cxn>
              <a:cxn ang="0">
                <a:pos x="T4" y="T5"/>
              </a:cxn>
              <a:cxn ang="0">
                <a:pos x="T6" y="T7"/>
              </a:cxn>
              <a:cxn ang="0">
                <a:pos x="T8" y="T9"/>
              </a:cxn>
            </a:cxnLst>
            <a:rect l="0" t="0" r="r" b="b"/>
            <a:pathLst>
              <a:path w="842" h="96">
                <a:moveTo>
                  <a:pt x="750" y="0"/>
                </a:moveTo>
                <a:lnTo>
                  <a:pt x="90" y="0"/>
                </a:lnTo>
                <a:lnTo>
                  <a:pt x="0" y="96"/>
                </a:lnTo>
                <a:lnTo>
                  <a:pt x="842" y="96"/>
                </a:lnTo>
                <a:lnTo>
                  <a:pt x="75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8" name="Rectangle 117"/>
          <p:cNvSpPr>
            <a:spLocks noChangeArrowheads="1"/>
          </p:cNvSpPr>
          <p:nvPr/>
        </p:nvSpPr>
        <p:spPr bwMode="auto">
          <a:xfrm>
            <a:off x="796034" y="2511556"/>
            <a:ext cx="1296804" cy="793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9" name="Rectangle 118"/>
          <p:cNvSpPr>
            <a:spLocks noChangeArrowheads="1"/>
          </p:cNvSpPr>
          <p:nvPr/>
        </p:nvSpPr>
        <p:spPr bwMode="auto">
          <a:xfrm>
            <a:off x="837304" y="2475049"/>
            <a:ext cx="1222201" cy="793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0" name="Rectangle 119"/>
          <p:cNvSpPr>
            <a:spLocks noChangeArrowheads="1"/>
          </p:cNvSpPr>
          <p:nvPr/>
        </p:nvSpPr>
        <p:spPr bwMode="auto">
          <a:xfrm>
            <a:off x="861112" y="2438542"/>
            <a:ext cx="1161885" cy="3174"/>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 name="Freeform 120"/>
          <p:cNvSpPr>
            <a:spLocks/>
          </p:cNvSpPr>
          <p:nvPr/>
        </p:nvSpPr>
        <p:spPr bwMode="auto">
          <a:xfrm>
            <a:off x="1742050" y="2402034"/>
            <a:ext cx="158727" cy="187298"/>
          </a:xfrm>
          <a:custGeom>
            <a:avLst/>
            <a:gdLst>
              <a:gd name="T0" fmla="*/ 26 w 100"/>
              <a:gd name="T1" fmla="*/ 0 h 118"/>
              <a:gd name="T2" fmla="*/ 100 w 100"/>
              <a:gd name="T3" fmla="*/ 118 h 118"/>
              <a:gd name="T4" fmla="*/ 67 w 100"/>
              <a:gd name="T5" fmla="*/ 118 h 118"/>
              <a:gd name="T6" fmla="*/ 0 w 100"/>
              <a:gd name="T7" fmla="*/ 0 h 118"/>
              <a:gd name="T8" fmla="*/ 26 w 100"/>
              <a:gd name="T9" fmla="*/ 0 h 118"/>
            </a:gdLst>
            <a:ahLst/>
            <a:cxnLst>
              <a:cxn ang="0">
                <a:pos x="T0" y="T1"/>
              </a:cxn>
              <a:cxn ang="0">
                <a:pos x="T2" y="T3"/>
              </a:cxn>
              <a:cxn ang="0">
                <a:pos x="T4" y="T5"/>
              </a:cxn>
              <a:cxn ang="0">
                <a:pos x="T6" y="T7"/>
              </a:cxn>
              <a:cxn ang="0">
                <a:pos x="T8" y="T9"/>
              </a:cxn>
            </a:cxnLst>
            <a:rect l="0" t="0" r="r" b="b"/>
            <a:pathLst>
              <a:path w="100" h="118">
                <a:moveTo>
                  <a:pt x="26" y="0"/>
                </a:moveTo>
                <a:lnTo>
                  <a:pt x="100" y="118"/>
                </a:lnTo>
                <a:lnTo>
                  <a:pt x="67" y="118"/>
                </a:lnTo>
                <a:lnTo>
                  <a:pt x="0" y="0"/>
                </a:lnTo>
                <a:lnTo>
                  <a:pt x="26"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4" name="Freeform 121"/>
          <p:cNvSpPr>
            <a:spLocks/>
          </p:cNvSpPr>
          <p:nvPr/>
        </p:nvSpPr>
        <p:spPr bwMode="auto">
          <a:xfrm>
            <a:off x="1223011" y="2516317"/>
            <a:ext cx="20635" cy="57142"/>
          </a:xfrm>
          <a:custGeom>
            <a:avLst/>
            <a:gdLst>
              <a:gd name="T0" fmla="*/ 2 w 13"/>
              <a:gd name="T1" fmla="*/ 36 h 36"/>
              <a:gd name="T2" fmla="*/ 0 w 13"/>
              <a:gd name="T3" fmla="*/ 33 h 36"/>
              <a:gd name="T4" fmla="*/ 10 w 13"/>
              <a:gd name="T5" fmla="*/ 0 h 36"/>
              <a:gd name="T6" fmla="*/ 13 w 13"/>
              <a:gd name="T7" fmla="*/ 2 h 36"/>
              <a:gd name="T8" fmla="*/ 2 w 13"/>
              <a:gd name="T9" fmla="*/ 36 h 36"/>
            </a:gdLst>
            <a:ahLst/>
            <a:cxnLst>
              <a:cxn ang="0">
                <a:pos x="T0" y="T1"/>
              </a:cxn>
              <a:cxn ang="0">
                <a:pos x="T2" y="T3"/>
              </a:cxn>
              <a:cxn ang="0">
                <a:pos x="T4" y="T5"/>
              </a:cxn>
              <a:cxn ang="0">
                <a:pos x="T6" y="T7"/>
              </a:cxn>
              <a:cxn ang="0">
                <a:pos x="T8" y="T9"/>
              </a:cxn>
            </a:cxnLst>
            <a:rect l="0" t="0" r="r" b="b"/>
            <a:pathLst>
              <a:path w="13" h="36">
                <a:moveTo>
                  <a:pt x="2" y="36"/>
                </a:moveTo>
                <a:lnTo>
                  <a:pt x="0" y="33"/>
                </a:lnTo>
                <a:lnTo>
                  <a:pt x="10" y="0"/>
                </a:lnTo>
                <a:lnTo>
                  <a:pt x="13" y="2"/>
                </a:lnTo>
                <a:lnTo>
                  <a:pt x="2"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5" name="Freeform 122"/>
          <p:cNvSpPr>
            <a:spLocks/>
          </p:cNvSpPr>
          <p:nvPr/>
        </p:nvSpPr>
        <p:spPr bwMode="auto">
          <a:xfrm>
            <a:off x="1649988" y="2516318"/>
            <a:ext cx="23810" cy="52381"/>
          </a:xfrm>
          <a:custGeom>
            <a:avLst/>
            <a:gdLst>
              <a:gd name="T0" fmla="*/ 10 w 15"/>
              <a:gd name="T1" fmla="*/ 33 h 33"/>
              <a:gd name="T2" fmla="*/ 0 w 15"/>
              <a:gd name="T3" fmla="*/ 2 h 33"/>
              <a:gd name="T4" fmla="*/ 5 w 15"/>
              <a:gd name="T5" fmla="*/ 0 h 33"/>
              <a:gd name="T6" fmla="*/ 15 w 15"/>
              <a:gd name="T7" fmla="*/ 33 h 33"/>
              <a:gd name="T8" fmla="*/ 10 w 15"/>
              <a:gd name="T9" fmla="*/ 33 h 33"/>
            </a:gdLst>
            <a:ahLst/>
            <a:cxnLst>
              <a:cxn ang="0">
                <a:pos x="T0" y="T1"/>
              </a:cxn>
              <a:cxn ang="0">
                <a:pos x="T2" y="T3"/>
              </a:cxn>
              <a:cxn ang="0">
                <a:pos x="T4" y="T5"/>
              </a:cxn>
              <a:cxn ang="0">
                <a:pos x="T6" y="T7"/>
              </a:cxn>
              <a:cxn ang="0">
                <a:pos x="T8" y="T9"/>
              </a:cxn>
            </a:cxnLst>
            <a:rect l="0" t="0" r="r" b="b"/>
            <a:pathLst>
              <a:path w="15" h="33">
                <a:moveTo>
                  <a:pt x="10" y="33"/>
                </a:moveTo>
                <a:lnTo>
                  <a:pt x="0" y="2"/>
                </a:lnTo>
                <a:lnTo>
                  <a:pt x="5" y="0"/>
                </a:lnTo>
                <a:lnTo>
                  <a:pt x="15" y="33"/>
                </a:lnTo>
                <a:lnTo>
                  <a:pt x="10" y="3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6" name="Freeform 123"/>
          <p:cNvSpPr>
            <a:spLocks/>
          </p:cNvSpPr>
          <p:nvPr/>
        </p:nvSpPr>
        <p:spPr bwMode="auto">
          <a:xfrm>
            <a:off x="1165868" y="2516318"/>
            <a:ext cx="28571" cy="60317"/>
          </a:xfrm>
          <a:custGeom>
            <a:avLst/>
            <a:gdLst>
              <a:gd name="T0" fmla="*/ 3 w 18"/>
              <a:gd name="T1" fmla="*/ 38 h 38"/>
              <a:gd name="T2" fmla="*/ 0 w 18"/>
              <a:gd name="T3" fmla="*/ 36 h 38"/>
              <a:gd name="T4" fmla="*/ 13 w 18"/>
              <a:gd name="T5" fmla="*/ 0 h 38"/>
              <a:gd name="T6" fmla="*/ 18 w 18"/>
              <a:gd name="T7" fmla="*/ 2 h 38"/>
              <a:gd name="T8" fmla="*/ 3 w 18"/>
              <a:gd name="T9" fmla="*/ 38 h 38"/>
            </a:gdLst>
            <a:ahLst/>
            <a:cxnLst>
              <a:cxn ang="0">
                <a:pos x="T0" y="T1"/>
              </a:cxn>
              <a:cxn ang="0">
                <a:pos x="T2" y="T3"/>
              </a:cxn>
              <a:cxn ang="0">
                <a:pos x="T4" y="T5"/>
              </a:cxn>
              <a:cxn ang="0">
                <a:pos x="T6" y="T7"/>
              </a:cxn>
              <a:cxn ang="0">
                <a:pos x="T8" y="T9"/>
              </a:cxn>
            </a:cxnLst>
            <a:rect l="0" t="0" r="r" b="b"/>
            <a:pathLst>
              <a:path w="18" h="38">
                <a:moveTo>
                  <a:pt x="3" y="38"/>
                </a:moveTo>
                <a:lnTo>
                  <a:pt x="0" y="36"/>
                </a:lnTo>
                <a:lnTo>
                  <a:pt x="13" y="0"/>
                </a:lnTo>
                <a:lnTo>
                  <a:pt x="18" y="2"/>
                </a:lnTo>
                <a:lnTo>
                  <a:pt x="3" y="3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8" name="Freeform 124"/>
          <p:cNvSpPr>
            <a:spLocks/>
          </p:cNvSpPr>
          <p:nvPr/>
        </p:nvSpPr>
        <p:spPr bwMode="auto">
          <a:xfrm>
            <a:off x="1113489" y="2516317"/>
            <a:ext cx="28571" cy="57142"/>
          </a:xfrm>
          <a:custGeom>
            <a:avLst/>
            <a:gdLst>
              <a:gd name="T0" fmla="*/ 2 w 18"/>
              <a:gd name="T1" fmla="*/ 36 h 36"/>
              <a:gd name="T2" fmla="*/ 0 w 18"/>
              <a:gd name="T3" fmla="*/ 33 h 36"/>
              <a:gd name="T4" fmla="*/ 15 w 18"/>
              <a:gd name="T5" fmla="*/ 0 h 36"/>
              <a:gd name="T6" fmla="*/ 18 w 18"/>
              <a:gd name="T7" fmla="*/ 2 h 36"/>
              <a:gd name="T8" fmla="*/ 2 w 18"/>
              <a:gd name="T9" fmla="*/ 36 h 36"/>
            </a:gdLst>
            <a:ahLst/>
            <a:cxnLst>
              <a:cxn ang="0">
                <a:pos x="T0" y="T1"/>
              </a:cxn>
              <a:cxn ang="0">
                <a:pos x="T2" y="T3"/>
              </a:cxn>
              <a:cxn ang="0">
                <a:pos x="T4" y="T5"/>
              </a:cxn>
              <a:cxn ang="0">
                <a:pos x="T6" y="T7"/>
              </a:cxn>
              <a:cxn ang="0">
                <a:pos x="T8" y="T9"/>
              </a:cxn>
            </a:cxnLst>
            <a:rect l="0" t="0" r="r" b="b"/>
            <a:pathLst>
              <a:path w="18" h="36">
                <a:moveTo>
                  <a:pt x="2" y="36"/>
                </a:moveTo>
                <a:lnTo>
                  <a:pt x="0" y="33"/>
                </a:lnTo>
                <a:lnTo>
                  <a:pt x="15" y="0"/>
                </a:lnTo>
                <a:lnTo>
                  <a:pt x="18" y="2"/>
                </a:lnTo>
                <a:lnTo>
                  <a:pt x="2"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9" name="Freeform 125"/>
          <p:cNvSpPr>
            <a:spLocks/>
          </p:cNvSpPr>
          <p:nvPr/>
        </p:nvSpPr>
        <p:spPr bwMode="auto">
          <a:xfrm>
            <a:off x="1051585" y="2519492"/>
            <a:ext cx="36508" cy="57142"/>
          </a:xfrm>
          <a:custGeom>
            <a:avLst/>
            <a:gdLst>
              <a:gd name="T0" fmla="*/ 6 w 23"/>
              <a:gd name="T1" fmla="*/ 36 h 36"/>
              <a:gd name="T2" fmla="*/ 0 w 23"/>
              <a:gd name="T3" fmla="*/ 34 h 36"/>
              <a:gd name="T4" fmla="*/ 21 w 23"/>
              <a:gd name="T5" fmla="*/ 0 h 36"/>
              <a:gd name="T6" fmla="*/ 23 w 23"/>
              <a:gd name="T7" fmla="*/ 3 h 36"/>
              <a:gd name="T8" fmla="*/ 6 w 23"/>
              <a:gd name="T9" fmla="*/ 36 h 36"/>
            </a:gdLst>
            <a:ahLst/>
            <a:cxnLst>
              <a:cxn ang="0">
                <a:pos x="T0" y="T1"/>
              </a:cxn>
              <a:cxn ang="0">
                <a:pos x="T2" y="T3"/>
              </a:cxn>
              <a:cxn ang="0">
                <a:pos x="T4" y="T5"/>
              </a:cxn>
              <a:cxn ang="0">
                <a:pos x="T6" y="T7"/>
              </a:cxn>
              <a:cxn ang="0">
                <a:pos x="T8" y="T9"/>
              </a:cxn>
            </a:cxnLst>
            <a:rect l="0" t="0" r="r" b="b"/>
            <a:pathLst>
              <a:path w="23" h="36">
                <a:moveTo>
                  <a:pt x="6" y="36"/>
                </a:moveTo>
                <a:lnTo>
                  <a:pt x="0" y="34"/>
                </a:lnTo>
                <a:lnTo>
                  <a:pt x="21" y="0"/>
                </a:lnTo>
                <a:lnTo>
                  <a:pt x="23" y="3"/>
                </a:lnTo>
                <a:lnTo>
                  <a:pt x="6"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0" name="Freeform 126"/>
          <p:cNvSpPr>
            <a:spLocks/>
          </p:cNvSpPr>
          <p:nvPr/>
        </p:nvSpPr>
        <p:spPr bwMode="auto">
          <a:xfrm>
            <a:off x="942064" y="2516318"/>
            <a:ext cx="44444" cy="60317"/>
          </a:xfrm>
          <a:custGeom>
            <a:avLst/>
            <a:gdLst>
              <a:gd name="T0" fmla="*/ 3 w 28"/>
              <a:gd name="T1" fmla="*/ 38 h 38"/>
              <a:gd name="T2" fmla="*/ 0 w 28"/>
              <a:gd name="T3" fmla="*/ 36 h 38"/>
              <a:gd name="T4" fmla="*/ 26 w 28"/>
              <a:gd name="T5" fmla="*/ 0 h 38"/>
              <a:gd name="T6" fmla="*/ 28 w 28"/>
              <a:gd name="T7" fmla="*/ 2 h 38"/>
              <a:gd name="T8" fmla="*/ 3 w 28"/>
              <a:gd name="T9" fmla="*/ 38 h 38"/>
            </a:gdLst>
            <a:ahLst/>
            <a:cxnLst>
              <a:cxn ang="0">
                <a:pos x="T0" y="T1"/>
              </a:cxn>
              <a:cxn ang="0">
                <a:pos x="T2" y="T3"/>
              </a:cxn>
              <a:cxn ang="0">
                <a:pos x="T4" y="T5"/>
              </a:cxn>
              <a:cxn ang="0">
                <a:pos x="T6" y="T7"/>
              </a:cxn>
              <a:cxn ang="0">
                <a:pos x="T8" y="T9"/>
              </a:cxn>
            </a:cxnLst>
            <a:rect l="0" t="0" r="r" b="b"/>
            <a:pathLst>
              <a:path w="28" h="38">
                <a:moveTo>
                  <a:pt x="3" y="38"/>
                </a:moveTo>
                <a:lnTo>
                  <a:pt x="0" y="36"/>
                </a:lnTo>
                <a:lnTo>
                  <a:pt x="26" y="0"/>
                </a:lnTo>
                <a:lnTo>
                  <a:pt x="28" y="2"/>
                </a:lnTo>
                <a:lnTo>
                  <a:pt x="3" y="3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1" name="Freeform 127"/>
          <p:cNvSpPr>
            <a:spLocks/>
          </p:cNvSpPr>
          <p:nvPr/>
        </p:nvSpPr>
        <p:spPr bwMode="auto">
          <a:xfrm>
            <a:off x="1702368" y="2516318"/>
            <a:ext cx="23810" cy="52381"/>
          </a:xfrm>
          <a:custGeom>
            <a:avLst/>
            <a:gdLst>
              <a:gd name="T0" fmla="*/ 13 w 15"/>
              <a:gd name="T1" fmla="*/ 33 h 33"/>
              <a:gd name="T2" fmla="*/ 0 w 15"/>
              <a:gd name="T3" fmla="*/ 2 h 33"/>
              <a:gd name="T4" fmla="*/ 2 w 15"/>
              <a:gd name="T5" fmla="*/ 0 h 33"/>
              <a:gd name="T6" fmla="*/ 15 w 15"/>
              <a:gd name="T7" fmla="*/ 33 h 33"/>
              <a:gd name="T8" fmla="*/ 13 w 15"/>
              <a:gd name="T9" fmla="*/ 33 h 33"/>
            </a:gdLst>
            <a:ahLst/>
            <a:cxnLst>
              <a:cxn ang="0">
                <a:pos x="T0" y="T1"/>
              </a:cxn>
              <a:cxn ang="0">
                <a:pos x="T2" y="T3"/>
              </a:cxn>
              <a:cxn ang="0">
                <a:pos x="T4" y="T5"/>
              </a:cxn>
              <a:cxn ang="0">
                <a:pos x="T6" y="T7"/>
              </a:cxn>
              <a:cxn ang="0">
                <a:pos x="T8" y="T9"/>
              </a:cxn>
            </a:cxnLst>
            <a:rect l="0" t="0" r="r" b="b"/>
            <a:pathLst>
              <a:path w="15" h="33">
                <a:moveTo>
                  <a:pt x="13" y="33"/>
                </a:moveTo>
                <a:lnTo>
                  <a:pt x="0" y="2"/>
                </a:lnTo>
                <a:lnTo>
                  <a:pt x="2" y="0"/>
                </a:lnTo>
                <a:lnTo>
                  <a:pt x="15" y="33"/>
                </a:lnTo>
                <a:lnTo>
                  <a:pt x="13" y="3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24" name="Freeform 128"/>
          <p:cNvSpPr>
            <a:spLocks/>
          </p:cNvSpPr>
          <p:nvPr/>
        </p:nvSpPr>
        <p:spPr bwMode="auto">
          <a:xfrm>
            <a:off x="1751573" y="2516318"/>
            <a:ext cx="31745" cy="52381"/>
          </a:xfrm>
          <a:custGeom>
            <a:avLst/>
            <a:gdLst>
              <a:gd name="T0" fmla="*/ 15 w 20"/>
              <a:gd name="T1" fmla="*/ 33 h 33"/>
              <a:gd name="T2" fmla="*/ 0 w 20"/>
              <a:gd name="T3" fmla="*/ 2 h 33"/>
              <a:gd name="T4" fmla="*/ 5 w 20"/>
              <a:gd name="T5" fmla="*/ 0 h 33"/>
              <a:gd name="T6" fmla="*/ 20 w 20"/>
              <a:gd name="T7" fmla="*/ 33 h 33"/>
              <a:gd name="T8" fmla="*/ 15 w 20"/>
              <a:gd name="T9" fmla="*/ 33 h 33"/>
            </a:gdLst>
            <a:ahLst/>
            <a:cxnLst>
              <a:cxn ang="0">
                <a:pos x="T0" y="T1"/>
              </a:cxn>
              <a:cxn ang="0">
                <a:pos x="T2" y="T3"/>
              </a:cxn>
              <a:cxn ang="0">
                <a:pos x="T4" y="T5"/>
              </a:cxn>
              <a:cxn ang="0">
                <a:pos x="T6" y="T7"/>
              </a:cxn>
              <a:cxn ang="0">
                <a:pos x="T8" y="T9"/>
              </a:cxn>
            </a:cxnLst>
            <a:rect l="0" t="0" r="r" b="b"/>
            <a:pathLst>
              <a:path w="20" h="33">
                <a:moveTo>
                  <a:pt x="15" y="33"/>
                </a:moveTo>
                <a:lnTo>
                  <a:pt x="0" y="2"/>
                </a:lnTo>
                <a:lnTo>
                  <a:pt x="5" y="0"/>
                </a:lnTo>
                <a:lnTo>
                  <a:pt x="20" y="33"/>
                </a:lnTo>
                <a:lnTo>
                  <a:pt x="15" y="3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25" name="Freeform 129"/>
          <p:cNvSpPr>
            <a:spLocks/>
          </p:cNvSpPr>
          <p:nvPr/>
        </p:nvSpPr>
        <p:spPr bwMode="auto">
          <a:xfrm>
            <a:off x="1905539" y="2516318"/>
            <a:ext cx="52381" cy="68253"/>
          </a:xfrm>
          <a:custGeom>
            <a:avLst/>
            <a:gdLst>
              <a:gd name="T0" fmla="*/ 28 w 33"/>
              <a:gd name="T1" fmla="*/ 43 h 43"/>
              <a:gd name="T2" fmla="*/ 0 w 33"/>
              <a:gd name="T3" fmla="*/ 2 h 43"/>
              <a:gd name="T4" fmla="*/ 5 w 33"/>
              <a:gd name="T5" fmla="*/ 0 h 43"/>
              <a:gd name="T6" fmla="*/ 33 w 33"/>
              <a:gd name="T7" fmla="*/ 41 h 43"/>
              <a:gd name="T8" fmla="*/ 28 w 33"/>
              <a:gd name="T9" fmla="*/ 43 h 43"/>
            </a:gdLst>
            <a:ahLst/>
            <a:cxnLst>
              <a:cxn ang="0">
                <a:pos x="T0" y="T1"/>
              </a:cxn>
              <a:cxn ang="0">
                <a:pos x="T2" y="T3"/>
              </a:cxn>
              <a:cxn ang="0">
                <a:pos x="T4" y="T5"/>
              </a:cxn>
              <a:cxn ang="0">
                <a:pos x="T6" y="T7"/>
              </a:cxn>
              <a:cxn ang="0">
                <a:pos x="T8" y="T9"/>
              </a:cxn>
            </a:cxnLst>
            <a:rect l="0" t="0" r="r" b="b"/>
            <a:pathLst>
              <a:path w="33" h="43">
                <a:moveTo>
                  <a:pt x="28" y="43"/>
                </a:moveTo>
                <a:lnTo>
                  <a:pt x="0" y="2"/>
                </a:lnTo>
                <a:lnTo>
                  <a:pt x="5" y="0"/>
                </a:lnTo>
                <a:lnTo>
                  <a:pt x="33" y="41"/>
                </a:lnTo>
                <a:lnTo>
                  <a:pt x="28" y="4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26" name="Freeform 130"/>
          <p:cNvSpPr>
            <a:spLocks/>
          </p:cNvSpPr>
          <p:nvPr/>
        </p:nvSpPr>
        <p:spPr bwMode="auto">
          <a:xfrm>
            <a:off x="1957920" y="2516317"/>
            <a:ext cx="49206" cy="57142"/>
          </a:xfrm>
          <a:custGeom>
            <a:avLst/>
            <a:gdLst>
              <a:gd name="T0" fmla="*/ 26 w 31"/>
              <a:gd name="T1" fmla="*/ 36 h 36"/>
              <a:gd name="T2" fmla="*/ 0 w 31"/>
              <a:gd name="T3" fmla="*/ 2 h 36"/>
              <a:gd name="T4" fmla="*/ 3 w 31"/>
              <a:gd name="T5" fmla="*/ 0 h 36"/>
              <a:gd name="T6" fmla="*/ 31 w 31"/>
              <a:gd name="T7" fmla="*/ 33 h 36"/>
              <a:gd name="T8" fmla="*/ 26 w 31"/>
              <a:gd name="T9" fmla="*/ 36 h 36"/>
            </a:gdLst>
            <a:ahLst/>
            <a:cxnLst>
              <a:cxn ang="0">
                <a:pos x="T0" y="T1"/>
              </a:cxn>
              <a:cxn ang="0">
                <a:pos x="T2" y="T3"/>
              </a:cxn>
              <a:cxn ang="0">
                <a:pos x="T4" y="T5"/>
              </a:cxn>
              <a:cxn ang="0">
                <a:pos x="T6" y="T7"/>
              </a:cxn>
              <a:cxn ang="0">
                <a:pos x="T8" y="T9"/>
              </a:cxn>
            </a:cxnLst>
            <a:rect l="0" t="0" r="r" b="b"/>
            <a:pathLst>
              <a:path w="31" h="36">
                <a:moveTo>
                  <a:pt x="26" y="36"/>
                </a:moveTo>
                <a:lnTo>
                  <a:pt x="0" y="2"/>
                </a:lnTo>
                <a:lnTo>
                  <a:pt x="3" y="0"/>
                </a:lnTo>
                <a:lnTo>
                  <a:pt x="31" y="33"/>
                </a:lnTo>
                <a:lnTo>
                  <a:pt x="26"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27" name="Freeform 131"/>
          <p:cNvSpPr>
            <a:spLocks/>
          </p:cNvSpPr>
          <p:nvPr/>
        </p:nvSpPr>
        <p:spPr bwMode="auto">
          <a:xfrm>
            <a:off x="1880142" y="2475049"/>
            <a:ext cx="33334" cy="44444"/>
          </a:xfrm>
          <a:custGeom>
            <a:avLst/>
            <a:gdLst>
              <a:gd name="T0" fmla="*/ 16 w 21"/>
              <a:gd name="T1" fmla="*/ 28 h 28"/>
              <a:gd name="T2" fmla="*/ 0 w 21"/>
              <a:gd name="T3" fmla="*/ 2 h 28"/>
              <a:gd name="T4" fmla="*/ 3 w 21"/>
              <a:gd name="T5" fmla="*/ 0 h 28"/>
              <a:gd name="T6" fmla="*/ 21 w 21"/>
              <a:gd name="T7" fmla="*/ 26 h 28"/>
              <a:gd name="T8" fmla="*/ 16 w 21"/>
              <a:gd name="T9" fmla="*/ 28 h 28"/>
            </a:gdLst>
            <a:ahLst/>
            <a:cxnLst>
              <a:cxn ang="0">
                <a:pos x="T0" y="T1"/>
              </a:cxn>
              <a:cxn ang="0">
                <a:pos x="T2" y="T3"/>
              </a:cxn>
              <a:cxn ang="0">
                <a:pos x="T4" y="T5"/>
              </a:cxn>
              <a:cxn ang="0">
                <a:pos x="T6" y="T7"/>
              </a:cxn>
              <a:cxn ang="0">
                <a:pos x="T8" y="T9"/>
              </a:cxn>
            </a:cxnLst>
            <a:rect l="0" t="0" r="r" b="b"/>
            <a:pathLst>
              <a:path w="21" h="28">
                <a:moveTo>
                  <a:pt x="16" y="28"/>
                </a:moveTo>
                <a:lnTo>
                  <a:pt x="0" y="2"/>
                </a:lnTo>
                <a:lnTo>
                  <a:pt x="3" y="0"/>
                </a:lnTo>
                <a:lnTo>
                  <a:pt x="21" y="26"/>
                </a:lnTo>
                <a:lnTo>
                  <a:pt x="16"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28" name="Freeform 132"/>
          <p:cNvSpPr>
            <a:spLocks/>
          </p:cNvSpPr>
          <p:nvPr/>
        </p:nvSpPr>
        <p:spPr bwMode="auto">
          <a:xfrm>
            <a:off x="1872207" y="2405209"/>
            <a:ext cx="28571" cy="36508"/>
          </a:xfrm>
          <a:custGeom>
            <a:avLst/>
            <a:gdLst>
              <a:gd name="T0" fmla="*/ 16 w 18"/>
              <a:gd name="T1" fmla="*/ 23 h 23"/>
              <a:gd name="T2" fmla="*/ 0 w 18"/>
              <a:gd name="T3" fmla="*/ 3 h 23"/>
              <a:gd name="T4" fmla="*/ 3 w 18"/>
              <a:gd name="T5" fmla="*/ 0 h 23"/>
              <a:gd name="T6" fmla="*/ 18 w 18"/>
              <a:gd name="T7" fmla="*/ 21 h 23"/>
              <a:gd name="T8" fmla="*/ 16 w 18"/>
              <a:gd name="T9" fmla="*/ 23 h 23"/>
            </a:gdLst>
            <a:ahLst/>
            <a:cxnLst>
              <a:cxn ang="0">
                <a:pos x="T0" y="T1"/>
              </a:cxn>
              <a:cxn ang="0">
                <a:pos x="T2" y="T3"/>
              </a:cxn>
              <a:cxn ang="0">
                <a:pos x="T4" y="T5"/>
              </a:cxn>
              <a:cxn ang="0">
                <a:pos x="T6" y="T7"/>
              </a:cxn>
              <a:cxn ang="0">
                <a:pos x="T8" y="T9"/>
              </a:cxn>
            </a:cxnLst>
            <a:rect l="0" t="0" r="r" b="b"/>
            <a:pathLst>
              <a:path w="18" h="23">
                <a:moveTo>
                  <a:pt x="16" y="23"/>
                </a:moveTo>
                <a:lnTo>
                  <a:pt x="0" y="3"/>
                </a:lnTo>
                <a:lnTo>
                  <a:pt x="3" y="0"/>
                </a:lnTo>
                <a:lnTo>
                  <a:pt x="18" y="21"/>
                </a:lnTo>
                <a:lnTo>
                  <a:pt x="16"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29" name="Freeform 133"/>
          <p:cNvSpPr>
            <a:spLocks/>
          </p:cNvSpPr>
          <p:nvPr/>
        </p:nvSpPr>
        <p:spPr bwMode="auto">
          <a:xfrm>
            <a:off x="1827763" y="2405209"/>
            <a:ext cx="28571" cy="36508"/>
          </a:xfrm>
          <a:custGeom>
            <a:avLst/>
            <a:gdLst>
              <a:gd name="T0" fmla="*/ 16 w 18"/>
              <a:gd name="T1" fmla="*/ 23 h 23"/>
              <a:gd name="T2" fmla="*/ 0 w 18"/>
              <a:gd name="T3" fmla="*/ 3 h 23"/>
              <a:gd name="T4" fmla="*/ 5 w 18"/>
              <a:gd name="T5" fmla="*/ 0 h 23"/>
              <a:gd name="T6" fmla="*/ 18 w 18"/>
              <a:gd name="T7" fmla="*/ 21 h 23"/>
              <a:gd name="T8" fmla="*/ 16 w 18"/>
              <a:gd name="T9" fmla="*/ 23 h 23"/>
            </a:gdLst>
            <a:ahLst/>
            <a:cxnLst>
              <a:cxn ang="0">
                <a:pos x="T0" y="T1"/>
              </a:cxn>
              <a:cxn ang="0">
                <a:pos x="T2" y="T3"/>
              </a:cxn>
              <a:cxn ang="0">
                <a:pos x="T4" y="T5"/>
              </a:cxn>
              <a:cxn ang="0">
                <a:pos x="T6" y="T7"/>
              </a:cxn>
              <a:cxn ang="0">
                <a:pos x="T8" y="T9"/>
              </a:cxn>
            </a:cxnLst>
            <a:rect l="0" t="0" r="r" b="b"/>
            <a:pathLst>
              <a:path w="18" h="23">
                <a:moveTo>
                  <a:pt x="16" y="23"/>
                </a:moveTo>
                <a:lnTo>
                  <a:pt x="0" y="3"/>
                </a:lnTo>
                <a:lnTo>
                  <a:pt x="5" y="0"/>
                </a:lnTo>
                <a:lnTo>
                  <a:pt x="18" y="21"/>
                </a:lnTo>
                <a:lnTo>
                  <a:pt x="16"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0" name="Freeform 134"/>
          <p:cNvSpPr>
            <a:spLocks/>
          </p:cNvSpPr>
          <p:nvPr/>
        </p:nvSpPr>
        <p:spPr bwMode="auto">
          <a:xfrm>
            <a:off x="1897603" y="2438542"/>
            <a:ext cx="36508" cy="39682"/>
          </a:xfrm>
          <a:custGeom>
            <a:avLst/>
            <a:gdLst>
              <a:gd name="T0" fmla="*/ 20 w 23"/>
              <a:gd name="T1" fmla="*/ 25 h 25"/>
              <a:gd name="T2" fmla="*/ 0 w 23"/>
              <a:gd name="T3" fmla="*/ 2 h 25"/>
              <a:gd name="T4" fmla="*/ 2 w 23"/>
              <a:gd name="T5" fmla="*/ 0 h 25"/>
              <a:gd name="T6" fmla="*/ 23 w 23"/>
              <a:gd name="T7" fmla="*/ 23 h 25"/>
              <a:gd name="T8" fmla="*/ 20 w 23"/>
              <a:gd name="T9" fmla="*/ 25 h 25"/>
            </a:gdLst>
            <a:ahLst/>
            <a:cxnLst>
              <a:cxn ang="0">
                <a:pos x="T0" y="T1"/>
              </a:cxn>
              <a:cxn ang="0">
                <a:pos x="T2" y="T3"/>
              </a:cxn>
              <a:cxn ang="0">
                <a:pos x="T4" y="T5"/>
              </a:cxn>
              <a:cxn ang="0">
                <a:pos x="T6" y="T7"/>
              </a:cxn>
              <a:cxn ang="0">
                <a:pos x="T8" y="T9"/>
              </a:cxn>
            </a:cxnLst>
            <a:rect l="0" t="0" r="r" b="b"/>
            <a:pathLst>
              <a:path w="23" h="25">
                <a:moveTo>
                  <a:pt x="20" y="25"/>
                </a:moveTo>
                <a:lnTo>
                  <a:pt x="0" y="2"/>
                </a:lnTo>
                <a:lnTo>
                  <a:pt x="2" y="0"/>
                </a:lnTo>
                <a:lnTo>
                  <a:pt x="23" y="23"/>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1" name="Freeform 135"/>
          <p:cNvSpPr>
            <a:spLocks/>
          </p:cNvSpPr>
          <p:nvPr/>
        </p:nvSpPr>
        <p:spPr bwMode="auto">
          <a:xfrm>
            <a:off x="1715066" y="2478223"/>
            <a:ext cx="15873" cy="38094"/>
          </a:xfrm>
          <a:custGeom>
            <a:avLst/>
            <a:gdLst>
              <a:gd name="T0" fmla="*/ 10 w 10"/>
              <a:gd name="T1" fmla="*/ 24 h 24"/>
              <a:gd name="T2" fmla="*/ 0 w 10"/>
              <a:gd name="T3" fmla="*/ 0 h 24"/>
              <a:gd name="T4" fmla="*/ 10 w 10"/>
              <a:gd name="T5" fmla="*/ 24 h 24"/>
            </a:gdLst>
            <a:ahLst/>
            <a:cxnLst>
              <a:cxn ang="0">
                <a:pos x="T0" y="T1"/>
              </a:cxn>
              <a:cxn ang="0">
                <a:pos x="T2" y="T3"/>
              </a:cxn>
              <a:cxn ang="0">
                <a:pos x="T4" y="T5"/>
              </a:cxn>
            </a:cxnLst>
            <a:rect l="0" t="0" r="r" b="b"/>
            <a:pathLst>
              <a:path w="10" h="24">
                <a:moveTo>
                  <a:pt x="10" y="24"/>
                </a:moveTo>
                <a:lnTo>
                  <a:pt x="0" y="0"/>
                </a:lnTo>
                <a:lnTo>
                  <a:pt x="10" y="24"/>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2" name="Line 136"/>
          <p:cNvSpPr>
            <a:spLocks noChangeShapeType="1"/>
          </p:cNvSpPr>
          <p:nvPr/>
        </p:nvSpPr>
        <p:spPr bwMode="auto">
          <a:xfrm flipH="1" flipV="1">
            <a:off x="1715066" y="2478223"/>
            <a:ext cx="15873" cy="3809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3" name="Freeform 137"/>
          <p:cNvSpPr>
            <a:spLocks/>
          </p:cNvSpPr>
          <p:nvPr/>
        </p:nvSpPr>
        <p:spPr bwMode="auto">
          <a:xfrm>
            <a:off x="1661099" y="2478224"/>
            <a:ext cx="20635" cy="41269"/>
          </a:xfrm>
          <a:custGeom>
            <a:avLst/>
            <a:gdLst>
              <a:gd name="T0" fmla="*/ 8 w 13"/>
              <a:gd name="T1" fmla="*/ 26 h 26"/>
              <a:gd name="T2" fmla="*/ 0 w 13"/>
              <a:gd name="T3" fmla="*/ 0 h 26"/>
              <a:gd name="T4" fmla="*/ 5 w 13"/>
              <a:gd name="T5" fmla="*/ 0 h 26"/>
              <a:gd name="T6" fmla="*/ 13 w 13"/>
              <a:gd name="T7" fmla="*/ 24 h 26"/>
              <a:gd name="T8" fmla="*/ 8 w 13"/>
              <a:gd name="T9" fmla="*/ 26 h 26"/>
            </a:gdLst>
            <a:ahLst/>
            <a:cxnLst>
              <a:cxn ang="0">
                <a:pos x="T0" y="T1"/>
              </a:cxn>
              <a:cxn ang="0">
                <a:pos x="T2" y="T3"/>
              </a:cxn>
              <a:cxn ang="0">
                <a:pos x="T4" y="T5"/>
              </a:cxn>
              <a:cxn ang="0">
                <a:pos x="T6" y="T7"/>
              </a:cxn>
              <a:cxn ang="0">
                <a:pos x="T8" y="T9"/>
              </a:cxn>
            </a:cxnLst>
            <a:rect l="0" t="0" r="r" b="b"/>
            <a:pathLst>
              <a:path w="13" h="26">
                <a:moveTo>
                  <a:pt x="8" y="26"/>
                </a:moveTo>
                <a:lnTo>
                  <a:pt x="0" y="0"/>
                </a:lnTo>
                <a:lnTo>
                  <a:pt x="5" y="0"/>
                </a:lnTo>
                <a:lnTo>
                  <a:pt x="13" y="24"/>
                </a:lnTo>
                <a:lnTo>
                  <a:pt x="8"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4" name="Freeform 138"/>
          <p:cNvSpPr>
            <a:spLocks/>
          </p:cNvSpPr>
          <p:nvPr/>
        </p:nvSpPr>
        <p:spPr bwMode="auto">
          <a:xfrm>
            <a:off x="1613481" y="2478224"/>
            <a:ext cx="15873" cy="41269"/>
          </a:xfrm>
          <a:custGeom>
            <a:avLst/>
            <a:gdLst>
              <a:gd name="T0" fmla="*/ 7 w 10"/>
              <a:gd name="T1" fmla="*/ 26 h 26"/>
              <a:gd name="T2" fmla="*/ 0 w 10"/>
              <a:gd name="T3" fmla="*/ 0 h 26"/>
              <a:gd name="T4" fmla="*/ 5 w 10"/>
              <a:gd name="T5" fmla="*/ 0 h 26"/>
              <a:gd name="T6" fmla="*/ 10 w 10"/>
              <a:gd name="T7" fmla="*/ 24 h 26"/>
              <a:gd name="T8" fmla="*/ 7 w 10"/>
              <a:gd name="T9" fmla="*/ 26 h 26"/>
            </a:gdLst>
            <a:ahLst/>
            <a:cxnLst>
              <a:cxn ang="0">
                <a:pos x="T0" y="T1"/>
              </a:cxn>
              <a:cxn ang="0">
                <a:pos x="T2" y="T3"/>
              </a:cxn>
              <a:cxn ang="0">
                <a:pos x="T4" y="T5"/>
              </a:cxn>
              <a:cxn ang="0">
                <a:pos x="T6" y="T7"/>
              </a:cxn>
              <a:cxn ang="0">
                <a:pos x="T8" y="T9"/>
              </a:cxn>
            </a:cxnLst>
            <a:rect l="0" t="0" r="r" b="b"/>
            <a:pathLst>
              <a:path w="10" h="26">
                <a:moveTo>
                  <a:pt x="7" y="26"/>
                </a:moveTo>
                <a:lnTo>
                  <a:pt x="0" y="0"/>
                </a:lnTo>
                <a:lnTo>
                  <a:pt x="5" y="0"/>
                </a:lnTo>
                <a:lnTo>
                  <a:pt x="10" y="24"/>
                </a:lnTo>
                <a:lnTo>
                  <a:pt x="7"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5" name="Freeform 139"/>
          <p:cNvSpPr>
            <a:spLocks/>
          </p:cNvSpPr>
          <p:nvPr/>
        </p:nvSpPr>
        <p:spPr bwMode="auto">
          <a:xfrm>
            <a:off x="1564276" y="2478224"/>
            <a:ext cx="15873" cy="41269"/>
          </a:xfrm>
          <a:custGeom>
            <a:avLst/>
            <a:gdLst>
              <a:gd name="T0" fmla="*/ 5 w 10"/>
              <a:gd name="T1" fmla="*/ 26 h 26"/>
              <a:gd name="T2" fmla="*/ 0 w 10"/>
              <a:gd name="T3" fmla="*/ 0 h 26"/>
              <a:gd name="T4" fmla="*/ 5 w 10"/>
              <a:gd name="T5" fmla="*/ 0 h 26"/>
              <a:gd name="T6" fmla="*/ 10 w 10"/>
              <a:gd name="T7" fmla="*/ 24 h 26"/>
              <a:gd name="T8" fmla="*/ 5 w 10"/>
              <a:gd name="T9" fmla="*/ 26 h 26"/>
            </a:gdLst>
            <a:ahLst/>
            <a:cxnLst>
              <a:cxn ang="0">
                <a:pos x="T0" y="T1"/>
              </a:cxn>
              <a:cxn ang="0">
                <a:pos x="T2" y="T3"/>
              </a:cxn>
              <a:cxn ang="0">
                <a:pos x="T4" y="T5"/>
              </a:cxn>
              <a:cxn ang="0">
                <a:pos x="T6" y="T7"/>
              </a:cxn>
              <a:cxn ang="0">
                <a:pos x="T8" y="T9"/>
              </a:cxn>
            </a:cxnLst>
            <a:rect l="0" t="0" r="r" b="b"/>
            <a:pathLst>
              <a:path w="10" h="26">
                <a:moveTo>
                  <a:pt x="5" y="26"/>
                </a:moveTo>
                <a:lnTo>
                  <a:pt x="0" y="0"/>
                </a:lnTo>
                <a:lnTo>
                  <a:pt x="5" y="0"/>
                </a:lnTo>
                <a:lnTo>
                  <a:pt x="10" y="24"/>
                </a:lnTo>
                <a:lnTo>
                  <a:pt x="5"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6" name="Freeform 140"/>
          <p:cNvSpPr>
            <a:spLocks/>
          </p:cNvSpPr>
          <p:nvPr/>
        </p:nvSpPr>
        <p:spPr bwMode="auto">
          <a:xfrm>
            <a:off x="1515070" y="2478223"/>
            <a:ext cx="12698" cy="38094"/>
          </a:xfrm>
          <a:custGeom>
            <a:avLst/>
            <a:gdLst>
              <a:gd name="T0" fmla="*/ 5 w 8"/>
              <a:gd name="T1" fmla="*/ 24 h 24"/>
              <a:gd name="T2" fmla="*/ 0 w 8"/>
              <a:gd name="T3" fmla="*/ 0 h 24"/>
              <a:gd name="T4" fmla="*/ 5 w 8"/>
              <a:gd name="T5" fmla="*/ 0 h 24"/>
              <a:gd name="T6" fmla="*/ 8 w 8"/>
              <a:gd name="T7" fmla="*/ 24 h 24"/>
              <a:gd name="T8" fmla="*/ 5 w 8"/>
              <a:gd name="T9" fmla="*/ 24 h 24"/>
            </a:gdLst>
            <a:ahLst/>
            <a:cxnLst>
              <a:cxn ang="0">
                <a:pos x="T0" y="T1"/>
              </a:cxn>
              <a:cxn ang="0">
                <a:pos x="T2" y="T3"/>
              </a:cxn>
              <a:cxn ang="0">
                <a:pos x="T4" y="T5"/>
              </a:cxn>
              <a:cxn ang="0">
                <a:pos x="T6" y="T7"/>
              </a:cxn>
              <a:cxn ang="0">
                <a:pos x="T8" y="T9"/>
              </a:cxn>
            </a:cxnLst>
            <a:rect l="0" t="0" r="r" b="b"/>
            <a:pathLst>
              <a:path w="8" h="24">
                <a:moveTo>
                  <a:pt x="5" y="24"/>
                </a:moveTo>
                <a:lnTo>
                  <a:pt x="0" y="0"/>
                </a:lnTo>
                <a:lnTo>
                  <a:pt x="5" y="0"/>
                </a:lnTo>
                <a:lnTo>
                  <a:pt x="8" y="24"/>
                </a:lnTo>
                <a:lnTo>
                  <a:pt x="5" y="2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7" name="Freeform 141"/>
          <p:cNvSpPr>
            <a:spLocks/>
          </p:cNvSpPr>
          <p:nvPr/>
        </p:nvSpPr>
        <p:spPr bwMode="auto">
          <a:xfrm>
            <a:off x="1470625" y="2482984"/>
            <a:ext cx="7937" cy="33334"/>
          </a:xfrm>
          <a:custGeom>
            <a:avLst/>
            <a:gdLst>
              <a:gd name="T0" fmla="*/ 0 w 5"/>
              <a:gd name="T1" fmla="*/ 21 h 21"/>
              <a:gd name="T2" fmla="*/ 0 w 5"/>
              <a:gd name="T3" fmla="*/ 0 h 21"/>
              <a:gd name="T4" fmla="*/ 3 w 5"/>
              <a:gd name="T5" fmla="*/ 0 h 21"/>
              <a:gd name="T6" fmla="*/ 5 w 5"/>
              <a:gd name="T7" fmla="*/ 21 h 21"/>
              <a:gd name="T8" fmla="*/ 0 w 5"/>
              <a:gd name="T9" fmla="*/ 21 h 21"/>
            </a:gdLst>
            <a:ahLst/>
            <a:cxnLst>
              <a:cxn ang="0">
                <a:pos x="T0" y="T1"/>
              </a:cxn>
              <a:cxn ang="0">
                <a:pos x="T2" y="T3"/>
              </a:cxn>
              <a:cxn ang="0">
                <a:pos x="T4" y="T5"/>
              </a:cxn>
              <a:cxn ang="0">
                <a:pos x="T6" y="T7"/>
              </a:cxn>
              <a:cxn ang="0">
                <a:pos x="T8" y="T9"/>
              </a:cxn>
            </a:cxnLst>
            <a:rect l="0" t="0" r="r" b="b"/>
            <a:pathLst>
              <a:path w="5" h="21">
                <a:moveTo>
                  <a:pt x="0" y="21"/>
                </a:moveTo>
                <a:lnTo>
                  <a:pt x="0" y="0"/>
                </a:lnTo>
                <a:lnTo>
                  <a:pt x="3" y="0"/>
                </a:lnTo>
                <a:lnTo>
                  <a:pt x="5" y="21"/>
                </a:lnTo>
                <a:lnTo>
                  <a:pt x="0" y="2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8" name="Rectangle 142"/>
          <p:cNvSpPr>
            <a:spLocks noChangeArrowheads="1"/>
          </p:cNvSpPr>
          <p:nvPr/>
        </p:nvSpPr>
        <p:spPr bwMode="auto">
          <a:xfrm>
            <a:off x="1418246" y="2478223"/>
            <a:ext cx="7937" cy="38094"/>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39" name="Freeform 143"/>
          <p:cNvSpPr>
            <a:spLocks/>
          </p:cNvSpPr>
          <p:nvPr/>
        </p:nvSpPr>
        <p:spPr bwMode="auto">
          <a:xfrm>
            <a:off x="1364279" y="2478223"/>
            <a:ext cx="12698" cy="38094"/>
          </a:xfrm>
          <a:custGeom>
            <a:avLst/>
            <a:gdLst>
              <a:gd name="T0" fmla="*/ 6 w 8"/>
              <a:gd name="T1" fmla="*/ 24 h 24"/>
              <a:gd name="T2" fmla="*/ 0 w 8"/>
              <a:gd name="T3" fmla="*/ 24 h 24"/>
              <a:gd name="T4" fmla="*/ 3 w 8"/>
              <a:gd name="T5" fmla="*/ 0 h 24"/>
              <a:gd name="T6" fmla="*/ 8 w 8"/>
              <a:gd name="T7" fmla="*/ 0 h 24"/>
              <a:gd name="T8" fmla="*/ 6 w 8"/>
              <a:gd name="T9" fmla="*/ 24 h 24"/>
            </a:gdLst>
            <a:ahLst/>
            <a:cxnLst>
              <a:cxn ang="0">
                <a:pos x="T0" y="T1"/>
              </a:cxn>
              <a:cxn ang="0">
                <a:pos x="T2" y="T3"/>
              </a:cxn>
              <a:cxn ang="0">
                <a:pos x="T4" y="T5"/>
              </a:cxn>
              <a:cxn ang="0">
                <a:pos x="T6" y="T7"/>
              </a:cxn>
              <a:cxn ang="0">
                <a:pos x="T8" y="T9"/>
              </a:cxn>
            </a:cxnLst>
            <a:rect l="0" t="0" r="r" b="b"/>
            <a:pathLst>
              <a:path w="8" h="24">
                <a:moveTo>
                  <a:pt x="6" y="24"/>
                </a:moveTo>
                <a:lnTo>
                  <a:pt x="0" y="24"/>
                </a:lnTo>
                <a:lnTo>
                  <a:pt x="3" y="0"/>
                </a:lnTo>
                <a:lnTo>
                  <a:pt x="8" y="0"/>
                </a:lnTo>
                <a:lnTo>
                  <a:pt x="6" y="2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40" name="Freeform 144"/>
          <p:cNvSpPr>
            <a:spLocks/>
          </p:cNvSpPr>
          <p:nvPr/>
        </p:nvSpPr>
        <p:spPr bwMode="auto">
          <a:xfrm>
            <a:off x="1316661" y="2478223"/>
            <a:ext cx="11111" cy="38094"/>
          </a:xfrm>
          <a:custGeom>
            <a:avLst/>
            <a:gdLst>
              <a:gd name="T0" fmla="*/ 2 w 7"/>
              <a:gd name="T1" fmla="*/ 24 h 24"/>
              <a:gd name="T2" fmla="*/ 0 w 7"/>
              <a:gd name="T3" fmla="*/ 24 h 24"/>
              <a:gd name="T4" fmla="*/ 5 w 7"/>
              <a:gd name="T5" fmla="*/ 0 h 24"/>
              <a:gd name="T6" fmla="*/ 7 w 7"/>
              <a:gd name="T7" fmla="*/ 0 h 24"/>
              <a:gd name="T8" fmla="*/ 2 w 7"/>
              <a:gd name="T9" fmla="*/ 24 h 24"/>
            </a:gdLst>
            <a:ahLst/>
            <a:cxnLst>
              <a:cxn ang="0">
                <a:pos x="T0" y="T1"/>
              </a:cxn>
              <a:cxn ang="0">
                <a:pos x="T2" y="T3"/>
              </a:cxn>
              <a:cxn ang="0">
                <a:pos x="T4" y="T5"/>
              </a:cxn>
              <a:cxn ang="0">
                <a:pos x="T6" y="T7"/>
              </a:cxn>
              <a:cxn ang="0">
                <a:pos x="T8" y="T9"/>
              </a:cxn>
            </a:cxnLst>
            <a:rect l="0" t="0" r="r" b="b"/>
            <a:pathLst>
              <a:path w="7" h="24">
                <a:moveTo>
                  <a:pt x="2" y="24"/>
                </a:moveTo>
                <a:lnTo>
                  <a:pt x="0" y="24"/>
                </a:lnTo>
                <a:lnTo>
                  <a:pt x="5" y="0"/>
                </a:lnTo>
                <a:lnTo>
                  <a:pt x="7" y="0"/>
                </a:lnTo>
                <a:lnTo>
                  <a:pt x="2" y="2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42" name="Freeform 145"/>
          <p:cNvSpPr>
            <a:spLocks/>
          </p:cNvSpPr>
          <p:nvPr/>
        </p:nvSpPr>
        <p:spPr bwMode="auto">
          <a:xfrm>
            <a:off x="1262693" y="2478224"/>
            <a:ext cx="17461" cy="41269"/>
          </a:xfrm>
          <a:custGeom>
            <a:avLst/>
            <a:gdLst>
              <a:gd name="T0" fmla="*/ 6 w 11"/>
              <a:gd name="T1" fmla="*/ 26 h 26"/>
              <a:gd name="T2" fmla="*/ 0 w 11"/>
              <a:gd name="T3" fmla="*/ 24 h 26"/>
              <a:gd name="T4" fmla="*/ 8 w 11"/>
              <a:gd name="T5" fmla="*/ 0 h 26"/>
              <a:gd name="T6" fmla="*/ 11 w 11"/>
              <a:gd name="T7" fmla="*/ 0 h 26"/>
              <a:gd name="T8" fmla="*/ 6 w 11"/>
              <a:gd name="T9" fmla="*/ 26 h 26"/>
            </a:gdLst>
            <a:ahLst/>
            <a:cxnLst>
              <a:cxn ang="0">
                <a:pos x="T0" y="T1"/>
              </a:cxn>
              <a:cxn ang="0">
                <a:pos x="T2" y="T3"/>
              </a:cxn>
              <a:cxn ang="0">
                <a:pos x="T4" y="T5"/>
              </a:cxn>
              <a:cxn ang="0">
                <a:pos x="T6" y="T7"/>
              </a:cxn>
              <a:cxn ang="0">
                <a:pos x="T8" y="T9"/>
              </a:cxn>
            </a:cxnLst>
            <a:rect l="0" t="0" r="r" b="b"/>
            <a:pathLst>
              <a:path w="11" h="26">
                <a:moveTo>
                  <a:pt x="6" y="26"/>
                </a:moveTo>
                <a:lnTo>
                  <a:pt x="0" y="24"/>
                </a:lnTo>
                <a:lnTo>
                  <a:pt x="8" y="0"/>
                </a:lnTo>
                <a:lnTo>
                  <a:pt x="11" y="0"/>
                </a:lnTo>
                <a:lnTo>
                  <a:pt x="6"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43" name="Freeform 146"/>
          <p:cNvSpPr>
            <a:spLocks/>
          </p:cNvSpPr>
          <p:nvPr/>
        </p:nvSpPr>
        <p:spPr bwMode="auto">
          <a:xfrm>
            <a:off x="1215075" y="2478224"/>
            <a:ext cx="15873" cy="41269"/>
          </a:xfrm>
          <a:custGeom>
            <a:avLst/>
            <a:gdLst>
              <a:gd name="T0" fmla="*/ 2 w 10"/>
              <a:gd name="T1" fmla="*/ 26 h 26"/>
              <a:gd name="T2" fmla="*/ 0 w 10"/>
              <a:gd name="T3" fmla="*/ 24 h 26"/>
              <a:gd name="T4" fmla="*/ 7 w 10"/>
              <a:gd name="T5" fmla="*/ 0 h 26"/>
              <a:gd name="T6" fmla="*/ 10 w 10"/>
              <a:gd name="T7" fmla="*/ 0 h 26"/>
              <a:gd name="T8" fmla="*/ 2 w 10"/>
              <a:gd name="T9" fmla="*/ 26 h 26"/>
            </a:gdLst>
            <a:ahLst/>
            <a:cxnLst>
              <a:cxn ang="0">
                <a:pos x="T0" y="T1"/>
              </a:cxn>
              <a:cxn ang="0">
                <a:pos x="T2" y="T3"/>
              </a:cxn>
              <a:cxn ang="0">
                <a:pos x="T4" y="T5"/>
              </a:cxn>
              <a:cxn ang="0">
                <a:pos x="T6" y="T7"/>
              </a:cxn>
              <a:cxn ang="0">
                <a:pos x="T8" y="T9"/>
              </a:cxn>
            </a:cxnLst>
            <a:rect l="0" t="0" r="r" b="b"/>
            <a:pathLst>
              <a:path w="10" h="26">
                <a:moveTo>
                  <a:pt x="2" y="26"/>
                </a:moveTo>
                <a:lnTo>
                  <a:pt x="0" y="24"/>
                </a:lnTo>
                <a:lnTo>
                  <a:pt x="7" y="0"/>
                </a:lnTo>
                <a:lnTo>
                  <a:pt x="10" y="0"/>
                </a:lnTo>
                <a:lnTo>
                  <a:pt x="2"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44" name="Rectangle 147"/>
          <p:cNvSpPr>
            <a:spLocks noChangeArrowheads="1"/>
          </p:cNvSpPr>
          <p:nvPr/>
        </p:nvSpPr>
        <p:spPr bwMode="auto">
          <a:xfrm>
            <a:off x="934126" y="1722680"/>
            <a:ext cx="1015856" cy="622211"/>
          </a:xfrm>
          <a:prstGeom prst="rect">
            <a:avLst/>
          </a:prstGeom>
          <a:solidFill>
            <a:srgbClr val="FFB900"/>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2" name="Freeform 148"/>
          <p:cNvSpPr>
            <a:spLocks/>
          </p:cNvSpPr>
          <p:nvPr/>
        </p:nvSpPr>
        <p:spPr bwMode="auto">
          <a:xfrm>
            <a:off x="1162695" y="2478224"/>
            <a:ext cx="19047" cy="41269"/>
          </a:xfrm>
          <a:custGeom>
            <a:avLst/>
            <a:gdLst>
              <a:gd name="T0" fmla="*/ 2 w 12"/>
              <a:gd name="T1" fmla="*/ 26 h 26"/>
              <a:gd name="T2" fmla="*/ 0 w 12"/>
              <a:gd name="T3" fmla="*/ 24 h 26"/>
              <a:gd name="T4" fmla="*/ 10 w 12"/>
              <a:gd name="T5" fmla="*/ 0 h 26"/>
              <a:gd name="T6" fmla="*/ 12 w 12"/>
              <a:gd name="T7" fmla="*/ 0 h 26"/>
              <a:gd name="T8" fmla="*/ 2 w 12"/>
              <a:gd name="T9" fmla="*/ 26 h 26"/>
            </a:gdLst>
            <a:ahLst/>
            <a:cxnLst>
              <a:cxn ang="0">
                <a:pos x="T0" y="T1"/>
              </a:cxn>
              <a:cxn ang="0">
                <a:pos x="T2" y="T3"/>
              </a:cxn>
              <a:cxn ang="0">
                <a:pos x="T4" y="T5"/>
              </a:cxn>
              <a:cxn ang="0">
                <a:pos x="T6" y="T7"/>
              </a:cxn>
              <a:cxn ang="0">
                <a:pos x="T8" y="T9"/>
              </a:cxn>
            </a:cxnLst>
            <a:rect l="0" t="0" r="r" b="b"/>
            <a:pathLst>
              <a:path w="12" h="26">
                <a:moveTo>
                  <a:pt x="2" y="26"/>
                </a:moveTo>
                <a:lnTo>
                  <a:pt x="0" y="24"/>
                </a:lnTo>
                <a:lnTo>
                  <a:pt x="10" y="0"/>
                </a:lnTo>
                <a:lnTo>
                  <a:pt x="12" y="0"/>
                </a:lnTo>
                <a:lnTo>
                  <a:pt x="2"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3" name="Freeform 149"/>
          <p:cNvSpPr>
            <a:spLocks/>
          </p:cNvSpPr>
          <p:nvPr/>
        </p:nvSpPr>
        <p:spPr bwMode="auto">
          <a:xfrm>
            <a:off x="1113490" y="2478224"/>
            <a:ext cx="23810" cy="41269"/>
          </a:xfrm>
          <a:custGeom>
            <a:avLst/>
            <a:gdLst>
              <a:gd name="T0" fmla="*/ 2 w 15"/>
              <a:gd name="T1" fmla="*/ 26 h 26"/>
              <a:gd name="T2" fmla="*/ 0 w 15"/>
              <a:gd name="T3" fmla="*/ 24 h 26"/>
              <a:gd name="T4" fmla="*/ 10 w 15"/>
              <a:gd name="T5" fmla="*/ 0 h 26"/>
              <a:gd name="T6" fmla="*/ 15 w 15"/>
              <a:gd name="T7" fmla="*/ 0 h 26"/>
              <a:gd name="T8" fmla="*/ 2 w 15"/>
              <a:gd name="T9" fmla="*/ 26 h 26"/>
            </a:gdLst>
            <a:ahLst/>
            <a:cxnLst>
              <a:cxn ang="0">
                <a:pos x="T0" y="T1"/>
              </a:cxn>
              <a:cxn ang="0">
                <a:pos x="T2" y="T3"/>
              </a:cxn>
              <a:cxn ang="0">
                <a:pos x="T4" y="T5"/>
              </a:cxn>
              <a:cxn ang="0">
                <a:pos x="T6" y="T7"/>
              </a:cxn>
              <a:cxn ang="0">
                <a:pos x="T8" y="T9"/>
              </a:cxn>
            </a:cxnLst>
            <a:rect l="0" t="0" r="r" b="b"/>
            <a:pathLst>
              <a:path w="15" h="26">
                <a:moveTo>
                  <a:pt x="2" y="26"/>
                </a:moveTo>
                <a:lnTo>
                  <a:pt x="0" y="24"/>
                </a:lnTo>
                <a:lnTo>
                  <a:pt x="10" y="0"/>
                </a:lnTo>
                <a:lnTo>
                  <a:pt x="15" y="0"/>
                </a:lnTo>
                <a:lnTo>
                  <a:pt x="2"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4" name="Freeform 150"/>
          <p:cNvSpPr>
            <a:spLocks/>
          </p:cNvSpPr>
          <p:nvPr/>
        </p:nvSpPr>
        <p:spPr bwMode="auto">
          <a:xfrm>
            <a:off x="1061109" y="2478224"/>
            <a:ext cx="26984" cy="41269"/>
          </a:xfrm>
          <a:custGeom>
            <a:avLst/>
            <a:gdLst>
              <a:gd name="T0" fmla="*/ 2 w 17"/>
              <a:gd name="T1" fmla="*/ 26 h 26"/>
              <a:gd name="T2" fmla="*/ 0 w 17"/>
              <a:gd name="T3" fmla="*/ 24 h 26"/>
              <a:gd name="T4" fmla="*/ 12 w 17"/>
              <a:gd name="T5" fmla="*/ 0 h 26"/>
              <a:gd name="T6" fmla="*/ 17 w 17"/>
              <a:gd name="T7" fmla="*/ 0 h 26"/>
              <a:gd name="T8" fmla="*/ 2 w 17"/>
              <a:gd name="T9" fmla="*/ 26 h 26"/>
            </a:gdLst>
            <a:ahLst/>
            <a:cxnLst>
              <a:cxn ang="0">
                <a:pos x="T0" y="T1"/>
              </a:cxn>
              <a:cxn ang="0">
                <a:pos x="T2" y="T3"/>
              </a:cxn>
              <a:cxn ang="0">
                <a:pos x="T4" y="T5"/>
              </a:cxn>
              <a:cxn ang="0">
                <a:pos x="T6" y="T7"/>
              </a:cxn>
              <a:cxn ang="0">
                <a:pos x="T8" y="T9"/>
              </a:cxn>
            </a:cxnLst>
            <a:rect l="0" t="0" r="r" b="b"/>
            <a:pathLst>
              <a:path w="17" h="26">
                <a:moveTo>
                  <a:pt x="2" y="26"/>
                </a:moveTo>
                <a:lnTo>
                  <a:pt x="0" y="24"/>
                </a:lnTo>
                <a:lnTo>
                  <a:pt x="12" y="0"/>
                </a:lnTo>
                <a:lnTo>
                  <a:pt x="17" y="0"/>
                </a:lnTo>
                <a:lnTo>
                  <a:pt x="2" y="2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6" name="Freeform 151"/>
          <p:cNvSpPr>
            <a:spLocks/>
          </p:cNvSpPr>
          <p:nvPr/>
        </p:nvSpPr>
        <p:spPr bwMode="auto">
          <a:xfrm>
            <a:off x="1007140" y="2475049"/>
            <a:ext cx="33334" cy="44444"/>
          </a:xfrm>
          <a:custGeom>
            <a:avLst/>
            <a:gdLst>
              <a:gd name="T0" fmla="*/ 5 w 21"/>
              <a:gd name="T1" fmla="*/ 28 h 28"/>
              <a:gd name="T2" fmla="*/ 0 w 21"/>
              <a:gd name="T3" fmla="*/ 26 h 28"/>
              <a:gd name="T4" fmla="*/ 16 w 21"/>
              <a:gd name="T5" fmla="*/ 0 h 28"/>
              <a:gd name="T6" fmla="*/ 21 w 21"/>
              <a:gd name="T7" fmla="*/ 2 h 28"/>
              <a:gd name="T8" fmla="*/ 5 w 21"/>
              <a:gd name="T9" fmla="*/ 28 h 28"/>
            </a:gdLst>
            <a:ahLst/>
            <a:cxnLst>
              <a:cxn ang="0">
                <a:pos x="T0" y="T1"/>
              </a:cxn>
              <a:cxn ang="0">
                <a:pos x="T2" y="T3"/>
              </a:cxn>
              <a:cxn ang="0">
                <a:pos x="T4" y="T5"/>
              </a:cxn>
              <a:cxn ang="0">
                <a:pos x="T6" y="T7"/>
              </a:cxn>
              <a:cxn ang="0">
                <a:pos x="T8" y="T9"/>
              </a:cxn>
            </a:cxnLst>
            <a:rect l="0" t="0" r="r" b="b"/>
            <a:pathLst>
              <a:path w="21" h="28">
                <a:moveTo>
                  <a:pt x="5" y="28"/>
                </a:moveTo>
                <a:lnTo>
                  <a:pt x="0" y="26"/>
                </a:lnTo>
                <a:lnTo>
                  <a:pt x="16" y="0"/>
                </a:lnTo>
                <a:lnTo>
                  <a:pt x="21" y="2"/>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7" name="Freeform 152"/>
          <p:cNvSpPr>
            <a:spLocks/>
          </p:cNvSpPr>
          <p:nvPr/>
        </p:nvSpPr>
        <p:spPr bwMode="auto">
          <a:xfrm>
            <a:off x="959523" y="2475049"/>
            <a:ext cx="31745" cy="44444"/>
          </a:xfrm>
          <a:custGeom>
            <a:avLst/>
            <a:gdLst>
              <a:gd name="T0" fmla="*/ 2 w 20"/>
              <a:gd name="T1" fmla="*/ 28 h 28"/>
              <a:gd name="T2" fmla="*/ 0 w 20"/>
              <a:gd name="T3" fmla="*/ 26 h 28"/>
              <a:gd name="T4" fmla="*/ 17 w 20"/>
              <a:gd name="T5" fmla="*/ 0 h 28"/>
              <a:gd name="T6" fmla="*/ 20 w 20"/>
              <a:gd name="T7" fmla="*/ 2 h 28"/>
              <a:gd name="T8" fmla="*/ 2 w 20"/>
              <a:gd name="T9" fmla="*/ 28 h 28"/>
            </a:gdLst>
            <a:ahLst/>
            <a:cxnLst>
              <a:cxn ang="0">
                <a:pos x="T0" y="T1"/>
              </a:cxn>
              <a:cxn ang="0">
                <a:pos x="T2" y="T3"/>
              </a:cxn>
              <a:cxn ang="0">
                <a:pos x="T4" y="T5"/>
              </a:cxn>
              <a:cxn ang="0">
                <a:pos x="T6" y="T7"/>
              </a:cxn>
              <a:cxn ang="0">
                <a:pos x="T8" y="T9"/>
              </a:cxn>
            </a:cxnLst>
            <a:rect l="0" t="0" r="r" b="b"/>
            <a:pathLst>
              <a:path w="20" h="28">
                <a:moveTo>
                  <a:pt x="2" y="28"/>
                </a:moveTo>
                <a:lnTo>
                  <a:pt x="0" y="26"/>
                </a:lnTo>
                <a:lnTo>
                  <a:pt x="17" y="0"/>
                </a:lnTo>
                <a:lnTo>
                  <a:pt x="20" y="2"/>
                </a:lnTo>
                <a:lnTo>
                  <a:pt x="2"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1" name="Freeform 153"/>
          <p:cNvSpPr>
            <a:spLocks/>
          </p:cNvSpPr>
          <p:nvPr/>
        </p:nvSpPr>
        <p:spPr bwMode="auto">
          <a:xfrm>
            <a:off x="1686495" y="2438542"/>
            <a:ext cx="19047" cy="39682"/>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2" name="Freeform 154"/>
          <p:cNvSpPr>
            <a:spLocks/>
          </p:cNvSpPr>
          <p:nvPr/>
        </p:nvSpPr>
        <p:spPr bwMode="auto">
          <a:xfrm>
            <a:off x="1640465" y="2438542"/>
            <a:ext cx="17461" cy="39682"/>
          </a:xfrm>
          <a:custGeom>
            <a:avLst/>
            <a:gdLst>
              <a:gd name="T0" fmla="*/ 8 w 11"/>
              <a:gd name="T1" fmla="*/ 25 h 25"/>
              <a:gd name="T2" fmla="*/ 0 w 11"/>
              <a:gd name="T3" fmla="*/ 2 h 25"/>
              <a:gd name="T4" fmla="*/ 3 w 11"/>
              <a:gd name="T5" fmla="*/ 0 h 25"/>
              <a:gd name="T6" fmla="*/ 11 w 11"/>
              <a:gd name="T7" fmla="*/ 25 h 25"/>
              <a:gd name="T8" fmla="*/ 8 w 11"/>
              <a:gd name="T9" fmla="*/ 25 h 25"/>
            </a:gdLst>
            <a:ahLst/>
            <a:cxnLst>
              <a:cxn ang="0">
                <a:pos x="T0" y="T1"/>
              </a:cxn>
              <a:cxn ang="0">
                <a:pos x="T2" y="T3"/>
              </a:cxn>
              <a:cxn ang="0">
                <a:pos x="T4" y="T5"/>
              </a:cxn>
              <a:cxn ang="0">
                <a:pos x="T6" y="T7"/>
              </a:cxn>
              <a:cxn ang="0">
                <a:pos x="T8" y="T9"/>
              </a:cxn>
            </a:cxnLst>
            <a:rect l="0" t="0" r="r" b="b"/>
            <a:pathLst>
              <a:path w="11" h="25">
                <a:moveTo>
                  <a:pt x="8" y="25"/>
                </a:moveTo>
                <a:lnTo>
                  <a:pt x="0" y="2"/>
                </a:lnTo>
                <a:lnTo>
                  <a:pt x="3" y="0"/>
                </a:lnTo>
                <a:lnTo>
                  <a:pt x="11"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3" name="Freeform 155"/>
          <p:cNvSpPr>
            <a:spLocks/>
          </p:cNvSpPr>
          <p:nvPr/>
        </p:nvSpPr>
        <p:spPr bwMode="auto">
          <a:xfrm>
            <a:off x="1592847" y="2438542"/>
            <a:ext cx="15873" cy="39682"/>
          </a:xfrm>
          <a:custGeom>
            <a:avLst/>
            <a:gdLst>
              <a:gd name="T0" fmla="*/ 7 w 10"/>
              <a:gd name="T1" fmla="*/ 25 h 25"/>
              <a:gd name="T2" fmla="*/ 0 w 10"/>
              <a:gd name="T3" fmla="*/ 2 h 25"/>
              <a:gd name="T4" fmla="*/ 5 w 10"/>
              <a:gd name="T5" fmla="*/ 0 h 25"/>
              <a:gd name="T6" fmla="*/ 10 w 10"/>
              <a:gd name="T7" fmla="*/ 25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2"/>
                </a:lnTo>
                <a:lnTo>
                  <a:pt x="5" y="0"/>
                </a:lnTo>
                <a:lnTo>
                  <a:pt x="10" y="25"/>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4" name="Freeform 156"/>
          <p:cNvSpPr>
            <a:spLocks/>
          </p:cNvSpPr>
          <p:nvPr/>
        </p:nvSpPr>
        <p:spPr bwMode="auto">
          <a:xfrm>
            <a:off x="1548403" y="2438542"/>
            <a:ext cx="11111" cy="39682"/>
          </a:xfrm>
          <a:custGeom>
            <a:avLst/>
            <a:gdLst>
              <a:gd name="T0" fmla="*/ 5 w 7"/>
              <a:gd name="T1" fmla="*/ 25 h 25"/>
              <a:gd name="T2" fmla="*/ 0 w 7"/>
              <a:gd name="T3" fmla="*/ 0 h 25"/>
              <a:gd name="T4" fmla="*/ 5 w 7"/>
              <a:gd name="T5" fmla="*/ 0 h 25"/>
              <a:gd name="T6" fmla="*/ 7 w 7"/>
              <a:gd name="T7" fmla="*/ 25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0"/>
                </a:lnTo>
                <a:lnTo>
                  <a:pt x="5" y="0"/>
                </a:lnTo>
                <a:lnTo>
                  <a:pt x="7" y="25"/>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5" name="Freeform 157"/>
          <p:cNvSpPr>
            <a:spLocks/>
          </p:cNvSpPr>
          <p:nvPr/>
        </p:nvSpPr>
        <p:spPr bwMode="auto">
          <a:xfrm>
            <a:off x="1502372" y="2438542"/>
            <a:ext cx="12698" cy="39682"/>
          </a:xfrm>
          <a:custGeom>
            <a:avLst/>
            <a:gdLst>
              <a:gd name="T0" fmla="*/ 3 w 8"/>
              <a:gd name="T1" fmla="*/ 25 h 25"/>
              <a:gd name="T2" fmla="*/ 0 w 8"/>
              <a:gd name="T3" fmla="*/ 0 h 25"/>
              <a:gd name="T4" fmla="*/ 6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6"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6" name="Rectangle 158"/>
          <p:cNvSpPr>
            <a:spLocks noChangeArrowheads="1"/>
          </p:cNvSpPr>
          <p:nvPr/>
        </p:nvSpPr>
        <p:spPr bwMode="auto">
          <a:xfrm>
            <a:off x="1457927" y="2438542"/>
            <a:ext cx="7937" cy="3968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7" name="Freeform 159"/>
          <p:cNvSpPr>
            <a:spLocks/>
          </p:cNvSpPr>
          <p:nvPr/>
        </p:nvSpPr>
        <p:spPr bwMode="auto">
          <a:xfrm>
            <a:off x="1410309" y="2438542"/>
            <a:ext cx="7937" cy="39682"/>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8" name="Freeform 160"/>
          <p:cNvSpPr>
            <a:spLocks/>
          </p:cNvSpPr>
          <p:nvPr/>
        </p:nvSpPr>
        <p:spPr bwMode="auto">
          <a:xfrm>
            <a:off x="1361104" y="2438542"/>
            <a:ext cx="12698" cy="39682"/>
          </a:xfrm>
          <a:custGeom>
            <a:avLst/>
            <a:gdLst>
              <a:gd name="T0" fmla="*/ 5 w 8"/>
              <a:gd name="T1" fmla="*/ 25 h 25"/>
              <a:gd name="T2" fmla="*/ 0 w 8"/>
              <a:gd name="T3" fmla="*/ 25 h 25"/>
              <a:gd name="T4" fmla="*/ 2 w 8"/>
              <a:gd name="T5" fmla="*/ 0 h 25"/>
              <a:gd name="T6" fmla="*/ 8 w 8"/>
              <a:gd name="T7" fmla="*/ 0 h 25"/>
              <a:gd name="T8" fmla="*/ 5 w 8"/>
              <a:gd name="T9" fmla="*/ 25 h 25"/>
            </a:gdLst>
            <a:ahLst/>
            <a:cxnLst>
              <a:cxn ang="0">
                <a:pos x="T0" y="T1"/>
              </a:cxn>
              <a:cxn ang="0">
                <a:pos x="T2" y="T3"/>
              </a:cxn>
              <a:cxn ang="0">
                <a:pos x="T4" y="T5"/>
              </a:cxn>
              <a:cxn ang="0">
                <a:pos x="T6" y="T7"/>
              </a:cxn>
              <a:cxn ang="0">
                <a:pos x="T8" y="T9"/>
              </a:cxn>
            </a:cxnLst>
            <a:rect l="0" t="0" r="r" b="b"/>
            <a:pathLst>
              <a:path w="8" h="25">
                <a:moveTo>
                  <a:pt x="5" y="25"/>
                </a:moveTo>
                <a:lnTo>
                  <a:pt x="0" y="25"/>
                </a:lnTo>
                <a:lnTo>
                  <a:pt x="2" y="0"/>
                </a:lnTo>
                <a:lnTo>
                  <a:pt x="8"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9" name="Freeform 161"/>
          <p:cNvSpPr>
            <a:spLocks/>
          </p:cNvSpPr>
          <p:nvPr/>
        </p:nvSpPr>
        <p:spPr bwMode="auto">
          <a:xfrm>
            <a:off x="1311899" y="2438542"/>
            <a:ext cx="15873" cy="39682"/>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0" name="Freeform 162"/>
          <p:cNvSpPr>
            <a:spLocks/>
          </p:cNvSpPr>
          <p:nvPr/>
        </p:nvSpPr>
        <p:spPr bwMode="auto">
          <a:xfrm>
            <a:off x="1262693" y="2438542"/>
            <a:ext cx="20635" cy="39682"/>
          </a:xfrm>
          <a:custGeom>
            <a:avLst/>
            <a:gdLst>
              <a:gd name="T0" fmla="*/ 6 w 13"/>
              <a:gd name="T1" fmla="*/ 25 h 25"/>
              <a:gd name="T2" fmla="*/ 0 w 13"/>
              <a:gd name="T3" fmla="*/ 25 h 25"/>
              <a:gd name="T4" fmla="*/ 8 w 13"/>
              <a:gd name="T5" fmla="*/ 0 h 25"/>
              <a:gd name="T6" fmla="*/ 13 w 13"/>
              <a:gd name="T7" fmla="*/ 2 h 25"/>
              <a:gd name="T8" fmla="*/ 6 w 13"/>
              <a:gd name="T9" fmla="*/ 25 h 25"/>
            </a:gdLst>
            <a:ahLst/>
            <a:cxnLst>
              <a:cxn ang="0">
                <a:pos x="T0" y="T1"/>
              </a:cxn>
              <a:cxn ang="0">
                <a:pos x="T2" y="T3"/>
              </a:cxn>
              <a:cxn ang="0">
                <a:pos x="T4" y="T5"/>
              </a:cxn>
              <a:cxn ang="0">
                <a:pos x="T6" y="T7"/>
              </a:cxn>
              <a:cxn ang="0">
                <a:pos x="T8" y="T9"/>
              </a:cxn>
            </a:cxnLst>
            <a:rect l="0" t="0" r="r" b="b"/>
            <a:pathLst>
              <a:path w="13" h="25">
                <a:moveTo>
                  <a:pt x="6" y="25"/>
                </a:moveTo>
                <a:lnTo>
                  <a:pt x="0" y="25"/>
                </a:lnTo>
                <a:lnTo>
                  <a:pt x="8" y="0"/>
                </a:lnTo>
                <a:lnTo>
                  <a:pt x="13" y="2"/>
                </a:lnTo>
                <a:lnTo>
                  <a:pt x="6"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1" name="Freeform 163"/>
          <p:cNvSpPr>
            <a:spLocks/>
          </p:cNvSpPr>
          <p:nvPr/>
        </p:nvSpPr>
        <p:spPr bwMode="auto">
          <a:xfrm>
            <a:off x="1215075" y="2438542"/>
            <a:ext cx="20635" cy="39682"/>
          </a:xfrm>
          <a:custGeom>
            <a:avLst/>
            <a:gdLst>
              <a:gd name="T0" fmla="*/ 5 w 13"/>
              <a:gd name="T1" fmla="*/ 25 h 25"/>
              <a:gd name="T2" fmla="*/ 0 w 13"/>
              <a:gd name="T3" fmla="*/ 25 h 25"/>
              <a:gd name="T4" fmla="*/ 10 w 13"/>
              <a:gd name="T5" fmla="*/ 0 h 25"/>
              <a:gd name="T6" fmla="*/ 13 w 13"/>
              <a:gd name="T7" fmla="*/ 2 h 25"/>
              <a:gd name="T8" fmla="*/ 5 w 13"/>
              <a:gd name="T9" fmla="*/ 25 h 25"/>
            </a:gdLst>
            <a:ahLst/>
            <a:cxnLst>
              <a:cxn ang="0">
                <a:pos x="T0" y="T1"/>
              </a:cxn>
              <a:cxn ang="0">
                <a:pos x="T2" y="T3"/>
              </a:cxn>
              <a:cxn ang="0">
                <a:pos x="T4" y="T5"/>
              </a:cxn>
              <a:cxn ang="0">
                <a:pos x="T6" y="T7"/>
              </a:cxn>
              <a:cxn ang="0">
                <a:pos x="T8" y="T9"/>
              </a:cxn>
            </a:cxnLst>
            <a:rect l="0" t="0" r="r" b="b"/>
            <a:pathLst>
              <a:path w="13" h="25">
                <a:moveTo>
                  <a:pt x="5" y="25"/>
                </a:moveTo>
                <a:lnTo>
                  <a:pt x="0" y="25"/>
                </a:lnTo>
                <a:lnTo>
                  <a:pt x="10" y="0"/>
                </a:lnTo>
                <a:lnTo>
                  <a:pt x="13"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2" name="Freeform 164"/>
          <p:cNvSpPr>
            <a:spLocks/>
          </p:cNvSpPr>
          <p:nvPr/>
        </p:nvSpPr>
        <p:spPr bwMode="auto">
          <a:xfrm>
            <a:off x="1170631" y="2438542"/>
            <a:ext cx="19047" cy="39682"/>
          </a:xfrm>
          <a:custGeom>
            <a:avLst/>
            <a:gdLst>
              <a:gd name="T0" fmla="*/ 2 w 12"/>
              <a:gd name="T1" fmla="*/ 25 h 25"/>
              <a:gd name="T2" fmla="*/ 0 w 12"/>
              <a:gd name="T3" fmla="*/ 25 h 25"/>
              <a:gd name="T4" fmla="*/ 10 w 12"/>
              <a:gd name="T5" fmla="*/ 0 h 25"/>
              <a:gd name="T6" fmla="*/ 12 w 12"/>
              <a:gd name="T7" fmla="*/ 2 h 25"/>
              <a:gd name="T8" fmla="*/ 2 w 12"/>
              <a:gd name="T9" fmla="*/ 25 h 25"/>
            </a:gdLst>
            <a:ahLst/>
            <a:cxnLst>
              <a:cxn ang="0">
                <a:pos x="T0" y="T1"/>
              </a:cxn>
              <a:cxn ang="0">
                <a:pos x="T2" y="T3"/>
              </a:cxn>
              <a:cxn ang="0">
                <a:pos x="T4" y="T5"/>
              </a:cxn>
              <a:cxn ang="0">
                <a:pos x="T6" y="T7"/>
              </a:cxn>
              <a:cxn ang="0">
                <a:pos x="T8" y="T9"/>
              </a:cxn>
            </a:cxnLst>
            <a:rect l="0" t="0" r="r" b="b"/>
            <a:pathLst>
              <a:path w="12" h="25">
                <a:moveTo>
                  <a:pt x="2" y="25"/>
                </a:moveTo>
                <a:lnTo>
                  <a:pt x="0" y="25"/>
                </a:lnTo>
                <a:lnTo>
                  <a:pt x="10" y="0"/>
                </a:lnTo>
                <a:lnTo>
                  <a:pt x="12" y="2"/>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5" name="Freeform 165"/>
          <p:cNvSpPr>
            <a:spLocks/>
          </p:cNvSpPr>
          <p:nvPr/>
        </p:nvSpPr>
        <p:spPr bwMode="auto">
          <a:xfrm>
            <a:off x="1024601" y="2438542"/>
            <a:ext cx="31745" cy="39682"/>
          </a:xfrm>
          <a:custGeom>
            <a:avLst/>
            <a:gdLst>
              <a:gd name="T0" fmla="*/ 5 w 20"/>
              <a:gd name="T1" fmla="*/ 25 h 25"/>
              <a:gd name="T2" fmla="*/ 0 w 20"/>
              <a:gd name="T3" fmla="*/ 23 h 25"/>
              <a:gd name="T4" fmla="*/ 17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3"/>
                </a:lnTo>
                <a:lnTo>
                  <a:pt x="17"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90" name="Freeform 166"/>
          <p:cNvSpPr>
            <a:spLocks/>
          </p:cNvSpPr>
          <p:nvPr/>
        </p:nvSpPr>
        <p:spPr bwMode="auto">
          <a:xfrm>
            <a:off x="1207138" y="2405209"/>
            <a:ext cx="19047" cy="36508"/>
          </a:xfrm>
          <a:custGeom>
            <a:avLst/>
            <a:gdLst>
              <a:gd name="T0" fmla="*/ 5 w 12"/>
              <a:gd name="T1" fmla="*/ 23 h 23"/>
              <a:gd name="T2" fmla="*/ 0 w 12"/>
              <a:gd name="T3" fmla="*/ 21 h 23"/>
              <a:gd name="T4" fmla="*/ 10 w 12"/>
              <a:gd name="T5" fmla="*/ 0 h 23"/>
              <a:gd name="T6" fmla="*/ 12 w 12"/>
              <a:gd name="T7" fmla="*/ 0 h 23"/>
              <a:gd name="T8" fmla="*/ 5 w 12"/>
              <a:gd name="T9" fmla="*/ 23 h 23"/>
            </a:gdLst>
            <a:ahLst/>
            <a:cxnLst>
              <a:cxn ang="0">
                <a:pos x="T0" y="T1"/>
              </a:cxn>
              <a:cxn ang="0">
                <a:pos x="T2" y="T3"/>
              </a:cxn>
              <a:cxn ang="0">
                <a:pos x="T4" y="T5"/>
              </a:cxn>
              <a:cxn ang="0">
                <a:pos x="T6" y="T7"/>
              </a:cxn>
              <a:cxn ang="0">
                <a:pos x="T8" y="T9"/>
              </a:cxn>
            </a:cxnLst>
            <a:rect l="0" t="0" r="r" b="b"/>
            <a:pathLst>
              <a:path w="12" h="23">
                <a:moveTo>
                  <a:pt x="5" y="23"/>
                </a:moveTo>
                <a:lnTo>
                  <a:pt x="0" y="21"/>
                </a:lnTo>
                <a:lnTo>
                  <a:pt x="10" y="0"/>
                </a:lnTo>
                <a:lnTo>
                  <a:pt x="12"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91" name="Freeform 167"/>
          <p:cNvSpPr>
            <a:spLocks/>
          </p:cNvSpPr>
          <p:nvPr/>
        </p:nvSpPr>
        <p:spPr bwMode="auto">
          <a:xfrm>
            <a:off x="1162694" y="2405209"/>
            <a:ext cx="23810" cy="36508"/>
          </a:xfrm>
          <a:custGeom>
            <a:avLst/>
            <a:gdLst>
              <a:gd name="T0" fmla="*/ 5 w 15"/>
              <a:gd name="T1" fmla="*/ 23 h 23"/>
              <a:gd name="T2" fmla="*/ 0 w 15"/>
              <a:gd name="T3" fmla="*/ 21 h 23"/>
              <a:gd name="T4" fmla="*/ 12 w 15"/>
              <a:gd name="T5" fmla="*/ 0 h 23"/>
              <a:gd name="T6" fmla="*/ 15 w 15"/>
              <a:gd name="T7" fmla="*/ 0 h 23"/>
              <a:gd name="T8" fmla="*/ 5 w 15"/>
              <a:gd name="T9" fmla="*/ 23 h 23"/>
            </a:gdLst>
            <a:ahLst/>
            <a:cxnLst>
              <a:cxn ang="0">
                <a:pos x="T0" y="T1"/>
              </a:cxn>
              <a:cxn ang="0">
                <a:pos x="T2" y="T3"/>
              </a:cxn>
              <a:cxn ang="0">
                <a:pos x="T4" y="T5"/>
              </a:cxn>
              <a:cxn ang="0">
                <a:pos x="T6" y="T7"/>
              </a:cxn>
              <a:cxn ang="0">
                <a:pos x="T8" y="T9"/>
              </a:cxn>
            </a:cxnLst>
            <a:rect l="0" t="0" r="r" b="b"/>
            <a:pathLst>
              <a:path w="15" h="23">
                <a:moveTo>
                  <a:pt x="5" y="23"/>
                </a:moveTo>
                <a:lnTo>
                  <a:pt x="0" y="21"/>
                </a:lnTo>
                <a:lnTo>
                  <a:pt x="12" y="0"/>
                </a:lnTo>
                <a:lnTo>
                  <a:pt x="15"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22" name="Freeform 168"/>
          <p:cNvSpPr>
            <a:spLocks/>
          </p:cNvSpPr>
          <p:nvPr/>
        </p:nvSpPr>
        <p:spPr bwMode="auto">
          <a:xfrm>
            <a:off x="1251581" y="2405209"/>
            <a:ext cx="20635" cy="36508"/>
          </a:xfrm>
          <a:custGeom>
            <a:avLst/>
            <a:gdLst>
              <a:gd name="T0" fmla="*/ 5 w 13"/>
              <a:gd name="T1" fmla="*/ 23 h 23"/>
              <a:gd name="T2" fmla="*/ 0 w 13"/>
              <a:gd name="T3" fmla="*/ 21 h 23"/>
              <a:gd name="T4" fmla="*/ 7 w 13"/>
              <a:gd name="T5" fmla="*/ 0 h 23"/>
              <a:gd name="T6" fmla="*/ 13 w 13"/>
              <a:gd name="T7" fmla="*/ 0 h 23"/>
              <a:gd name="T8" fmla="*/ 5 w 13"/>
              <a:gd name="T9" fmla="*/ 23 h 23"/>
            </a:gdLst>
            <a:ahLst/>
            <a:cxnLst>
              <a:cxn ang="0">
                <a:pos x="T0" y="T1"/>
              </a:cxn>
              <a:cxn ang="0">
                <a:pos x="T2" y="T3"/>
              </a:cxn>
              <a:cxn ang="0">
                <a:pos x="T4" y="T5"/>
              </a:cxn>
              <a:cxn ang="0">
                <a:pos x="T6" y="T7"/>
              </a:cxn>
              <a:cxn ang="0">
                <a:pos x="T8" y="T9"/>
              </a:cxn>
            </a:cxnLst>
            <a:rect l="0" t="0" r="r" b="b"/>
            <a:pathLst>
              <a:path w="13" h="23">
                <a:moveTo>
                  <a:pt x="5" y="23"/>
                </a:moveTo>
                <a:lnTo>
                  <a:pt x="0" y="21"/>
                </a:lnTo>
                <a:lnTo>
                  <a:pt x="7" y="0"/>
                </a:lnTo>
                <a:lnTo>
                  <a:pt x="13"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26" name="Freeform 169"/>
          <p:cNvSpPr>
            <a:spLocks/>
          </p:cNvSpPr>
          <p:nvPr/>
        </p:nvSpPr>
        <p:spPr bwMode="auto">
          <a:xfrm>
            <a:off x="1300788" y="2409971"/>
            <a:ext cx="11111" cy="31745"/>
          </a:xfrm>
          <a:custGeom>
            <a:avLst/>
            <a:gdLst>
              <a:gd name="T0" fmla="*/ 2 w 7"/>
              <a:gd name="T1" fmla="*/ 20 h 20"/>
              <a:gd name="T2" fmla="*/ 0 w 7"/>
              <a:gd name="T3" fmla="*/ 18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18"/>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27" name="Freeform 170"/>
          <p:cNvSpPr>
            <a:spLocks/>
          </p:cNvSpPr>
          <p:nvPr/>
        </p:nvSpPr>
        <p:spPr bwMode="auto">
          <a:xfrm>
            <a:off x="1345232" y="2405208"/>
            <a:ext cx="11111" cy="33334"/>
          </a:xfrm>
          <a:custGeom>
            <a:avLst/>
            <a:gdLst>
              <a:gd name="T0" fmla="*/ 2 w 7"/>
              <a:gd name="T1" fmla="*/ 21 h 21"/>
              <a:gd name="T2" fmla="*/ 0 w 7"/>
              <a:gd name="T3" fmla="*/ 21 h 21"/>
              <a:gd name="T4" fmla="*/ 2 w 7"/>
              <a:gd name="T5" fmla="*/ 0 h 21"/>
              <a:gd name="T6" fmla="*/ 7 w 7"/>
              <a:gd name="T7" fmla="*/ 0 h 21"/>
              <a:gd name="T8" fmla="*/ 2 w 7"/>
              <a:gd name="T9" fmla="*/ 21 h 21"/>
            </a:gdLst>
            <a:ahLst/>
            <a:cxnLst>
              <a:cxn ang="0">
                <a:pos x="T0" y="T1"/>
              </a:cxn>
              <a:cxn ang="0">
                <a:pos x="T2" y="T3"/>
              </a:cxn>
              <a:cxn ang="0">
                <a:pos x="T4" y="T5"/>
              </a:cxn>
              <a:cxn ang="0">
                <a:pos x="T6" y="T7"/>
              </a:cxn>
              <a:cxn ang="0">
                <a:pos x="T8" y="T9"/>
              </a:cxn>
            </a:cxnLst>
            <a:rect l="0" t="0" r="r" b="b"/>
            <a:pathLst>
              <a:path w="7" h="21">
                <a:moveTo>
                  <a:pt x="2" y="21"/>
                </a:moveTo>
                <a:lnTo>
                  <a:pt x="0" y="21"/>
                </a:lnTo>
                <a:lnTo>
                  <a:pt x="2" y="0"/>
                </a:lnTo>
                <a:lnTo>
                  <a:pt x="7" y="0"/>
                </a:lnTo>
                <a:lnTo>
                  <a:pt x="2" y="2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28" name="Freeform 171"/>
          <p:cNvSpPr>
            <a:spLocks/>
          </p:cNvSpPr>
          <p:nvPr/>
        </p:nvSpPr>
        <p:spPr bwMode="auto">
          <a:xfrm>
            <a:off x="1389676" y="2409971"/>
            <a:ext cx="11111" cy="28571"/>
          </a:xfrm>
          <a:custGeom>
            <a:avLst/>
            <a:gdLst>
              <a:gd name="T0" fmla="*/ 5 w 7"/>
              <a:gd name="T1" fmla="*/ 18 h 18"/>
              <a:gd name="T2" fmla="*/ 0 w 7"/>
              <a:gd name="T3" fmla="*/ 18 h 18"/>
              <a:gd name="T4" fmla="*/ 2 w 7"/>
              <a:gd name="T5" fmla="*/ 0 h 18"/>
              <a:gd name="T6" fmla="*/ 7 w 7"/>
              <a:gd name="T7" fmla="*/ 0 h 18"/>
              <a:gd name="T8" fmla="*/ 5 w 7"/>
              <a:gd name="T9" fmla="*/ 18 h 18"/>
            </a:gdLst>
            <a:ahLst/>
            <a:cxnLst>
              <a:cxn ang="0">
                <a:pos x="T0" y="T1"/>
              </a:cxn>
              <a:cxn ang="0">
                <a:pos x="T2" y="T3"/>
              </a:cxn>
              <a:cxn ang="0">
                <a:pos x="T4" y="T5"/>
              </a:cxn>
              <a:cxn ang="0">
                <a:pos x="T6" y="T7"/>
              </a:cxn>
              <a:cxn ang="0">
                <a:pos x="T8" y="T9"/>
              </a:cxn>
            </a:cxnLst>
            <a:rect l="0" t="0" r="r" b="b"/>
            <a:pathLst>
              <a:path w="7" h="18">
                <a:moveTo>
                  <a:pt x="5" y="18"/>
                </a:moveTo>
                <a:lnTo>
                  <a:pt x="0" y="18"/>
                </a:lnTo>
                <a:lnTo>
                  <a:pt x="2" y="0"/>
                </a:lnTo>
                <a:lnTo>
                  <a:pt x="7"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19" name="Freeform 172"/>
          <p:cNvSpPr>
            <a:spLocks/>
          </p:cNvSpPr>
          <p:nvPr/>
        </p:nvSpPr>
        <p:spPr bwMode="auto">
          <a:xfrm>
            <a:off x="1434118" y="2409971"/>
            <a:ext cx="7937" cy="28571"/>
          </a:xfrm>
          <a:custGeom>
            <a:avLst/>
            <a:gdLst>
              <a:gd name="T0" fmla="*/ 5 w 5"/>
              <a:gd name="T1" fmla="*/ 18 h 18"/>
              <a:gd name="T2" fmla="*/ 0 w 5"/>
              <a:gd name="T3" fmla="*/ 18 h 18"/>
              <a:gd name="T4" fmla="*/ 3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3"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0" name="Freeform 173"/>
          <p:cNvSpPr>
            <a:spLocks/>
          </p:cNvSpPr>
          <p:nvPr/>
        </p:nvSpPr>
        <p:spPr bwMode="auto">
          <a:xfrm>
            <a:off x="1478562" y="2409971"/>
            <a:ext cx="7937" cy="28571"/>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1" name="Freeform 174"/>
          <p:cNvSpPr>
            <a:spLocks/>
          </p:cNvSpPr>
          <p:nvPr/>
        </p:nvSpPr>
        <p:spPr bwMode="auto">
          <a:xfrm>
            <a:off x="1523006" y="2405208"/>
            <a:ext cx="7937" cy="33334"/>
          </a:xfrm>
          <a:custGeom>
            <a:avLst/>
            <a:gdLst>
              <a:gd name="T0" fmla="*/ 3 w 5"/>
              <a:gd name="T1" fmla="*/ 21 h 21"/>
              <a:gd name="T2" fmla="*/ 0 w 5"/>
              <a:gd name="T3" fmla="*/ 0 h 21"/>
              <a:gd name="T4" fmla="*/ 3 w 5"/>
              <a:gd name="T5" fmla="*/ 0 h 21"/>
              <a:gd name="T6" fmla="*/ 5 w 5"/>
              <a:gd name="T7" fmla="*/ 21 h 21"/>
              <a:gd name="T8" fmla="*/ 3 w 5"/>
              <a:gd name="T9" fmla="*/ 21 h 21"/>
            </a:gdLst>
            <a:ahLst/>
            <a:cxnLst>
              <a:cxn ang="0">
                <a:pos x="T0" y="T1"/>
              </a:cxn>
              <a:cxn ang="0">
                <a:pos x="T2" y="T3"/>
              </a:cxn>
              <a:cxn ang="0">
                <a:pos x="T4" y="T5"/>
              </a:cxn>
              <a:cxn ang="0">
                <a:pos x="T6" y="T7"/>
              </a:cxn>
              <a:cxn ang="0">
                <a:pos x="T8" y="T9"/>
              </a:cxn>
            </a:cxnLst>
            <a:rect l="0" t="0" r="r" b="b"/>
            <a:pathLst>
              <a:path w="5" h="21">
                <a:moveTo>
                  <a:pt x="3" y="21"/>
                </a:moveTo>
                <a:lnTo>
                  <a:pt x="0" y="0"/>
                </a:lnTo>
                <a:lnTo>
                  <a:pt x="3" y="0"/>
                </a:lnTo>
                <a:lnTo>
                  <a:pt x="5" y="21"/>
                </a:lnTo>
                <a:lnTo>
                  <a:pt x="3" y="2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2" name="Freeform 175"/>
          <p:cNvSpPr>
            <a:spLocks/>
          </p:cNvSpPr>
          <p:nvPr/>
        </p:nvSpPr>
        <p:spPr bwMode="auto">
          <a:xfrm>
            <a:off x="1564275" y="2405209"/>
            <a:ext cx="12698" cy="36508"/>
          </a:xfrm>
          <a:custGeom>
            <a:avLst/>
            <a:gdLst>
              <a:gd name="T0" fmla="*/ 5 w 8"/>
              <a:gd name="T1" fmla="*/ 23 h 23"/>
              <a:gd name="T2" fmla="*/ 0 w 8"/>
              <a:gd name="T3" fmla="*/ 0 h 23"/>
              <a:gd name="T4" fmla="*/ 5 w 8"/>
              <a:gd name="T5" fmla="*/ 0 h 23"/>
              <a:gd name="T6" fmla="*/ 8 w 8"/>
              <a:gd name="T7" fmla="*/ 21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0"/>
                </a:lnTo>
                <a:lnTo>
                  <a:pt x="5" y="0"/>
                </a:lnTo>
                <a:lnTo>
                  <a:pt x="8" y="21"/>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3" name="Freeform 176"/>
          <p:cNvSpPr>
            <a:spLocks/>
          </p:cNvSpPr>
          <p:nvPr/>
        </p:nvSpPr>
        <p:spPr bwMode="auto">
          <a:xfrm>
            <a:off x="1608719" y="2405209"/>
            <a:ext cx="12698" cy="36508"/>
          </a:xfrm>
          <a:custGeom>
            <a:avLst/>
            <a:gdLst>
              <a:gd name="T0" fmla="*/ 5 w 8"/>
              <a:gd name="T1" fmla="*/ 23 h 23"/>
              <a:gd name="T2" fmla="*/ 0 w 8"/>
              <a:gd name="T3" fmla="*/ 3 h 23"/>
              <a:gd name="T4" fmla="*/ 3 w 8"/>
              <a:gd name="T5" fmla="*/ 0 h 23"/>
              <a:gd name="T6" fmla="*/ 8 w 8"/>
              <a:gd name="T7" fmla="*/ 21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3"/>
                </a:lnTo>
                <a:lnTo>
                  <a:pt x="3" y="0"/>
                </a:lnTo>
                <a:lnTo>
                  <a:pt x="8" y="21"/>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4" name="Freeform 177"/>
          <p:cNvSpPr>
            <a:spLocks/>
          </p:cNvSpPr>
          <p:nvPr/>
        </p:nvSpPr>
        <p:spPr bwMode="auto">
          <a:xfrm>
            <a:off x="1649988" y="2405209"/>
            <a:ext cx="19047" cy="36508"/>
          </a:xfrm>
          <a:custGeom>
            <a:avLst/>
            <a:gdLst>
              <a:gd name="T0" fmla="*/ 7 w 12"/>
              <a:gd name="T1" fmla="*/ 23 h 23"/>
              <a:gd name="T2" fmla="*/ 0 w 12"/>
              <a:gd name="T3" fmla="*/ 0 h 23"/>
              <a:gd name="T4" fmla="*/ 2 w 12"/>
              <a:gd name="T5" fmla="*/ 0 h 23"/>
              <a:gd name="T6" fmla="*/ 12 w 12"/>
              <a:gd name="T7" fmla="*/ 21 h 23"/>
              <a:gd name="T8" fmla="*/ 7 w 12"/>
              <a:gd name="T9" fmla="*/ 23 h 23"/>
            </a:gdLst>
            <a:ahLst/>
            <a:cxnLst>
              <a:cxn ang="0">
                <a:pos x="T0" y="T1"/>
              </a:cxn>
              <a:cxn ang="0">
                <a:pos x="T2" y="T3"/>
              </a:cxn>
              <a:cxn ang="0">
                <a:pos x="T4" y="T5"/>
              </a:cxn>
              <a:cxn ang="0">
                <a:pos x="T6" y="T7"/>
              </a:cxn>
              <a:cxn ang="0">
                <a:pos x="T8" y="T9"/>
              </a:cxn>
            </a:cxnLst>
            <a:rect l="0" t="0" r="r" b="b"/>
            <a:pathLst>
              <a:path w="12" h="23">
                <a:moveTo>
                  <a:pt x="7" y="23"/>
                </a:moveTo>
                <a:lnTo>
                  <a:pt x="0" y="0"/>
                </a:lnTo>
                <a:lnTo>
                  <a:pt x="2" y="0"/>
                </a:lnTo>
                <a:lnTo>
                  <a:pt x="12" y="21"/>
                </a:lnTo>
                <a:lnTo>
                  <a:pt x="7"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5" name="Freeform 178"/>
          <p:cNvSpPr>
            <a:spLocks/>
          </p:cNvSpPr>
          <p:nvPr/>
        </p:nvSpPr>
        <p:spPr bwMode="auto">
          <a:xfrm>
            <a:off x="1027776" y="2405209"/>
            <a:ext cx="28571" cy="36508"/>
          </a:xfrm>
          <a:custGeom>
            <a:avLst/>
            <a:gdLst>
              <a:gd name="T0" fmla="*/ 3 w 18"/>
              <a:gd name="T1" fmla="*/ 23 h 23"/>
              <a:gd name="T2" fmla="*/ 0 w 18"/>
              <a:gd name="T3" fmla="*/ 21 h 23"/>
              <a:gd name="T4" fmla="*/ 15 w 18"/>
              <a:gd name="T5" fmla="*/ 0 h 23"/>
              <a:gd name="T6" fmla="*/ 18 w 18"/>
              <a:gd name="T7" fmla="*/ 3 h 23"/>
              <a:gd name="T8" fmla="*/ 3 w 18"/>
              <a:gd name="T9" fmla="*/ 23 h 23"/>
            </a:gdLst>
            <a:ahLst/>
            <a:cxnLst>
              <a:cxn ang="0">
                <a:pos x="T0" y="T1"/>
              </a:cxn>
              <a:cxn ang="0">
                <a:pos x="T2" y="T3"/>
              </a:cxn>
              <a:cxn ang="0">
                <a:pos x="T4" y="T5"/>
              </a:cxn>
              <a:cxn ang="0">
                <a:pos x="T6" y="T7"/>
              </a:cxn>
              <a:cxn ang="0">
                <a:pos x="T8" y="T9"/>
              </a:cxn>
            </a:cxnLst>
            <a:rect l="0" t="0" r="r" b="b"/>
            <a:pathLst>
              <a:path w="18" h="23">
                <a:moveTo>
                  <a:pt x="3" y="23"/>
                </a:moveTo>
                <a:lnTo>
                  <a:pt x="0" y="21"/>
                </a:lnTo>
                <a:lnTo>
                  <a:pt x="15" y="0"/>
                </a:lnTo>
                <a:lnTo>
                  <a:pt x="18" y="3"/>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pic>
        <p:nvPicPr>
          <p:cNvPr id="39" name="Picture 38"/>
          <p:cNvPicPr>
            <a:picLocks noChangeAspect="1"/>
          </p:cNvPicPr>
          <p:nvPr/>
        </p:nvPicPr>
        <p:blipFill rotWithShape="1">
          <a:blip r:embed="rId3">
            <a:duotone>
              <a:schemeClr val="bg2">
                <a:shade val="45000"/>
                <a:satMod val="135000"/>
              </a:schemeClr>
              <a:prstClr val="white"/>
            </a:duotone>
            <a:lum bright="40000" contrast="-40000"/>
          </a:blip>
          <a:srcRect r="52174"/>
          <a:stretch/>
        </p:blipFill>
        <p:spPr>
          <a:xfrm>
            <a:off x="4291262" y="1247030"/>
            <a:ext cx="2133248" cy="1752703"/>
          </a:xfrm>
          <a:prstGeom prst="rect">
            <a:avLst/>
          </a:prstGeom>
        </p:spPr>
      </p:pic>
      <p:pic>
        <p:nvPicPr>
          <p:cNvPr id="639" name="Picture 638"/>
          <p:cNvPicPr>
            <a:picLocks noChangeAspect="1"/>
          </p:cNvPicPr>
          <p:nvPr/>
        </p:nvPicPr>
        <p:blipFill rotWithShape="1">
          <a:blip r:embed="rId3">
            <a:duotone>
              <a:schemeClr val="bg2">
                <a:shade val="45000"/>
                <a:satMod val="135000"/>
              </a:schemeClr>
              <a:prstClr val="white"/>
            </a:duotone>
            <a:lum bright="40000" contrast="-40000"/>
          </a:blip>
          <a:srcRect l="52621"/>
          <a:stretch/>
        </p:blipFill>
        <p:spPr>
          <a:xfrm>
            <a:off x="6617195" y="1048089"/>
            <a:ext cx="2353207" cy="1951644"/>
          </a:xfrm>
          <a:prstGeom prst="rect">
            <a:avLst/>
          </a:prstGeom>
        </p:spPr>
      </p:pic>
      <p:sp>
        <p:nvSpPr>
          <p:cNvPr id="6" name="Rectangle 5"/>
          <p:cNvSpPr/>
          <p:nvPr/>
        </p:nvSpPr>
        <p:spPr bwMode="auto">
          <a:xfrm>
            <a:off x="-18388" y="2961382"/>
            <a:ext cx="3019925" cy="38961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7" name="Rectangle 6"/>
          <p:cNvSpPr/>
          <p:nvPr/>
        </p:nvSpPr>
        <p:spPr bwMode="auto">
          <a:xfrm>
            <a:off x="3054628" y="2961382"/>
            <a:ext cx="3019925" cy="38961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8" name="Rectangle 7"/>
          <p:cNvSpPr/>
          <p:nvPr/>
        </p:nvSpPr>
        <p:spPr bwMode="auto">
          <a:xfrm>
            <a:off x="6123276" y="2961382"/>
            <a:ext cx="3019925" cy="389613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9" name="Rectangle 8"/>
          <p:cNvSpPr/>
          <p:nvPr/>
        </p:nvSpPr>
        <p:spPr bwMode="auto">
          <a:xfrm>
            <a:off x="9191924" y="2961382"/>
            <a:ext cx="3019925" cy="389613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10" name="Rectangle 9"/>
          <p:cNvSpPr/>
          <p:nvPr/>
        </p:nvSpPr>
        <p:spPr>
          <a:xfrm>
            <a:off x="477484" y="2907048"/>
            <a:ext cx="2566728" cy="923201"/>
          </a:xfrm>
          <a:prstGeom prst="rect">
            <a:avLst/>
          </a:prstGeom>
        </p:spPr>
        <p:txBody>
          <a:bodyPr wrap="none">
            <a:spAutoFit/>
          </a:bodyPr>
          <a:lstStyle/>
          <a:p>
            <a:pPr defTabSz="914367"/>
            <a:r>
              <a:rPr lang="en-US" sz="5399" dirty="0">
                <a:solidFill>
                  <a:srgbClr val="FFFFFF"/>
                </a:solidFill>
                <a:latin typeface="Segoe UI Light"/>
                <a:ea typeface="Segoe UI" pitchFamily="34" charset="0"/>
                <a:cs typeface="Segoe UI Semibold" panose="020B0702040204020203" pitchFamily="34" charset="0"/>
              </a:rPr>
              <a:t>Q2 2015</a:t>
            </a:r>
            <a:endParaRPr lang="en-US" sz="5399" dirty="0">
              <a:solidFill>
                <a:srgbClr val="FFFFFF"/>
              </a:solidFill>
              <a:latin typeface="Segoe UI Light"/>
              <a:cs typeface="Segoe UI Semibold" panose="020B0702040204020203" pitchFamily="34" charset="0"/>
            </a:endParaRPr>
          </a:p>
        </p:txBody>
      </p:sp>
      <p:sp>
        <p:nvSpPr>
          <p:cNvPr id="11" name="Rectangle 10"/>
          <p:cNvSpPr/>
          <p:nvPr/>
        </p:nvSpPr>
        <p:spPr>
          <a:xfrm>
            <a:off x="3490818" y="2905118"/>
            <a:ext cx="2572587" cy="921334"/>
          </a:xfrm>
          <a:prstGeom prst="rect">
            <a:avLst/>
          </a:prstGeom>
        </p:spPr>
        <p:txBody>
          <a:bodyPr wrap="square">
            <a:spAutoFit/>
          </a:bodyPr>
          <a:lstStyle/>
          <a:p>
            <a:pPr defTabSz="914367"/>
            <a:r>
              <a:rPr lang="en-US" sz="5399" dirty="0">
                <a:solidFill>
                  <a:srgbClr val="FFFFFF"/>
                </a:solidFill>
                <a:latin typeface="Segoe UI Light"/>
                <a:ea typeface="Segoe UI" pitchFamily="34" charset="0"/>
                <a:cs typeface="Segoe UI Semibold" panose="020B0702040204020203" pitchFamily="34" charset="0"/>
              </a:rPr>
              <a:t>Q3 2015</a:t>
            </a:r>
            <a:endParaRPr lang="en-US" sz="5399" dirty="0">
              <a:solidFill>
                <a:srgbClr val="FFFFFF"/>
              </a:solidFill>
              <a:latin typeface="Segoe UI Light"/>
              <a:cs typeface="Segoe UI Semibold" panose="020B0702040204020203" pitchFamily="34" charset="0"/>
            </a:endParaRPr>
          </a:p>
        </p:txBody>
      </p:sp>
      <p:sp>
        <p:nvSpPr>
          <p:cNvPr id="12" name="Rectangle 11"/>
          <p:cNvSpPr/>
          <p:nvPr/>
        </p:nvSpPr>
        <p:spPr>
          <a:xfrm>
            <a:off x="6584328" y="2905118"/>
            <a:ext cx="2583234" cy="921334"/>
          </a:xfrm>
          <a:prstGeom prst="rect">
            <a:avLst/>
          </a:prstGeom>
        </p:spPr>
        <p:txBody>
          <a:bodyPr wrap="square">
            <a:spAutoFit/>
          </a:bodyPr>
          <a:lstStyle/>
          <a:p>
            <a:pPr defTabSz="914367"/>
            <a:r>
              <a:rPr lang="en-US" sz="5399" dirty="0">
                <a:solidFill>
                  <a:srgbClr val="FFFFFF"/>
                </a:solidFill>
                <a:latin typeface="Segoe UI Light"/>
                <a:ea typeface="Segoe UI" pitchFamily="34" charset="0"/>
                <a:cs typeface="Segoe UI Semibold" panose="020B0702040204020203" pitchFamily="34" charset="0"/>
              </a:rPr>
              <a:t>Q4 2015</a:t>
            </a:r>
            <a:endParaRPr lang="en-US" sz="5399" dirty="0">
              <a:solidFill>
                <a:srgbClr val="FFFFFF"/>
              </a:solidFill>
              <a:latin typeface="Segoe UI Light"/>
              <a:cs typeface="Segoe UI Semibold" panose="020B0702040204020203" pitchFamily="34" charset="0"/>
            </a:endParaRPr>
          </a:p>
        </p:txBody>
      </p:sp>
      <p:sp>
        <p:nvSpPr>
          <p:cNvPr id="13" name="Rectangle 12"/>
          <p:cNvSpPr/>
          <p:nvPr/>
        </p:nvSpPr>
        <p:spPr>
          <a:xfrm>
            <a:off x="9216284" y="2858958"/>
            <a:ext cx="3030553" cy="1033982"/>
          </a:xfrm>
          <a:prstGeom prst="rect">
            <a:avLst/>
          </a:prstGeom>
        </p:spPr>
        <p:txBody>
          <a:bodyPr wrap="square">
            <a:spAutoFit/>
          </a:bodyPr>
          <a:lstStyle/>
          <a:p>
            <a:pPr algn="ctr" defTabSz="914367"/>
            <a:r>
              <a:rPr lang="en-US" sz="4000" dirty="0">
                <a:solidFill>
                  <a:srgbClr val="FFFFFF"/>
                </a:solidFill>
                <a:latin typeface="Segoe UI Light"/>
                <a:ea typeface="Segoe UI" pitchFamily="34" charset="0"/>
                <a:cs typeface="Segoe UI Semibold" panose="020B0702040204020203" pitchFamily="34" charset="0"/>
              </a:rPr>
              <a:t>Planned</a:t>
            </a:r>
            <a:endParaRPr lang="en-US" sz="5998" dirty="0">
              <a:solidFill>
                <a:srgbClr val="FFFFFF"/>
              </a:solidFill>
              <a:latin typeface="Segoe UI Light"/>
              <a:ea typeface="Segoe UI" pitchFamily="34" charset="0"/>
              <a:cs typeface="Segoe UI Semibold" panose="020B0702040204020203" pitchFamily="34" charset="0"/>
            </a:endParaRPr>
          </a:p>
          <a:p>
            <a:pPr algn="ctr" defTabSz="914367"/>
            <a:r>
              <a:rPr lang="en-US" sz="2000" dirty="0">
                <a:solidFill>
                  <a:srgbClr val="FFFFFF"/>
                </a:solidFill>
                <a:latin typeface="Segoe UI Light"/>
                <a:ea typeface="Segoe UI" pitchFamily="34" charset="0"/>
                <a:cs typeface="Segoe UI Semibold" panose="020B0702040204020203" pitchFamily="34" charset="0"/>
              </a:rPr>
              <a:t>(no timelines)</a:t>
            </a:r>
            <a:endParaRPr lang="en-US" sz="2000" dirty="0">
              <a:solidFill>
                <a:srgbClr val="FFFFFF"/>
              </a:solidFill>
              <a:latin typeface="Segoe UI Light"/>
              <a:cs typeface="Segoe UI Semibold" panose="020B0702040204020203" pitchFamily="34" charset="0"/>
            </a:endParaRPr>
          </a:p>
        </p:txBody>
      </p:sp>
      <p:sp>
        <p:nvSpPr>
          <p:cNvPr id="21" name="Title 3"/>
          <p:cNvSpPr txBox="1">
            <a:spLocks/>
          </p:cNvSpPr>
          <p:nvPr/>
        </p:nvSpPr>
        <p:spPr>
          <a:xfrm>
            <a:off x="521490" y="187496"/>
            <a:ext cx="4477350" cy="74760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sz="4400">
                <a:solidFill>
                  <a:srgbClr val="FFFFFF"/>
                </a:solidFill>
              </a:rPr>
              <a:t>Roadmap</a:t>
            </a:r>
          </a:p>
        </p:txBody>
      </p:sp>
      <p:sp>
        <p:nvSpPr>
          <p:cNvPr id="22" name="Title 3"/>
          <p:cNvSpPr txBox="1">
            <a:spLocks/>
          </p:cNvSpPr>
          <p:nvPr/>
        </p:nvSpPr>
        <p:spPr>
          <a:xfrm>
            <a:off x="558287" y="892650"/>
            <a:ext cx="4695646" cy="357638"/>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sz="2000" spc="0" dirty="0">
                <a:solidFill>
                  <a:srgbClr val="FFFFFF"/>
                </a:solidFill>
                <a:latin typeface="Segoe UI"/>
              </a:rPr>
              <a:t>Product Experience</a:t>
            </a:r>
          </a:p>
        </p:txBody>
      </p:sp>
      <p:sp>
        <p:nvSpPr>
          <p:cNvPr id="27" name="Rectangle 26"/>
          <p:cNvSpPr/>
          <p:nvPr/>
        </p:nvSpPr>
        <p:spPr>
          <a:xfrm>
            <a:off x="3216551" y="4148634"/>
            <a:ext cx="2799852" cy="2082710"/>
          </a:xfrm>
          <a:prstGeom prst="rect">
            <a:avLst/>
          </a:prstGeom>
          <a:noFill/>
        </p:spPr>
        <p:txBody>
          <a:bodyPr wrap="square" lIns="45713" tIns="0" rIns="45713" bIns="45713" anchor="t" anchorCtr="1">
            <a:spAutoFit/>
          </a:bodyPr>
          <a:lstStyle/>
          <a:p>
            <a:pPr defTabSz="913924" fontAlgn="base">
              <a:spcBef>
                <a:spcPts val="600"/>
              </a:spcBef>
              <a:spcAft>
                <a:spcPts val="800"/>
              </a:spcAft>
            </a:pPr>
            <a:r>
              <a:rPr lang="en-US" sz="1200" dirty="0">
                <a:solidFill>
                  <a:srgbClr val="FFFFFF"/>
                </a:solidFill>
              </a:rPr>
              <a:t>Next-gen sync client (PC &amp; Mac) (Preview)</a:t>
            </a:r>
          </a:p>
          <a:p>
            <a:pPr defTabSz="913924" fontAlgn="base">
              <a:spcBef>
                <a:spcPts val="600"/>
              </a:spcBef>
              <a:spcAft>
                <a:spcPts val="800"/>
              </a:spcAft>
            </a:pPr>
            <a:r>
              <a:rPr lang="en-US" sz="1200" dirty="0">
                <a:solidFill>
                  <a:srgbClr val="FFFFFF"/>
                </a:solidFill>
              </a:rPr>
              <a:t>Unified web UX</a:t>
            </a:r>
          </a:p>
          <a:p>
            <a:pPr defTabSz="913924" fontAlgn="base">
              <a:spcBef>
                <a:spcPts val="600"/>
              </a:spcBef>
              <a:spcAft>
                <a:spcPts val="800"/>
              </a:spcAft>
            </a:pPr>
            <a:r>
              <a:rPr lang="en-US" sz="1200" dirty="0">
                <a:solidFill>
                  <a:srgbClr val="FFFFFF"/>
                </a:solidFill>
              </a:rPr>
              <a:t>Mobile Offline files (read-only) for iOS, Android</a:t>
            </a:r>
          </a:p>
          <a:p>
            <a:pPr defTabSz="913924" fontAlgn="base">
              <a:spcBef>
                <a:spcPts val="600"/>
              </a:spcBef>
              <a:spcAft>
                <a:spcPts val="800"/>
              </a:spcAft>
            </a:pPr>
            <a:r>
              <a:rPr lang="en-US" sz="1200" dirty="0">
                <a:solidFill>
                  <a:srgbClr val="FFFFFF"/>
                </a:solidFill>
                <a:ea typeface="Segoe UI" pitchFamily="34" charset="0"/>
                <a:cs typeface="Segoe UI" pitchFamily="34" charset="0"/>
              </a:rPr>
              <a:t>Stop/revoke sharing control</a:t>
            </a:r>
          </a:p>
          <a:p>
            <a:pPr defTabSz="913924" fontAlgn="base">
              <a:spcBef>
                <a:spcPts val="600"/>
              </a:spcBef>
              <a:spcAft>
                <a:spcPts val="800"/>
              </a:spcAft>
            </a:pPr>
            <a:r>
              <a:rPr lang="en-US" sz="1200" dirty="0">
                <a:solidFill>
                  <a:srgbClr val="FFFFFF"/>
                </a:solidFill>
                <a:ea typeface="Segoe UI" pitchFamily="34" charset="0"/>
                <a:cs typeface="Segoe UI" pitchFamily="34" charset="0"/>
              </a:rPr>
              <a:t>Company-shareable links</a:t>
            </a:r>
          </a:p>
        </p:txBody>
      </p:sp>
      <p:sp>
        <p:nvSpPr>
          <p:cNvPr id="35" name="Rectangle 34"/>
          <p:cNvSpPr/>
          <p:nvPr/>
        </p:nvSpPr>
        <p:spPr>
          <a:xfrm>
            <a:off x="215999" y="4148634"/>
            <a:ext cx="2780477" cy="1826267"/>
          </a:xfrm>
          <a:prstGeom prst="rect">
            <a:avLst/>
          </a:prstGeom>
          <a:noFill/>
        </p:spPr>
        <p:txBody>
          <a:bodyPr wrap="square" lIns="45713" tIns="0" rIns="45713" bIns="45713" anchor="t" anchorCtr="1">
            <a:spAutoFit/>
          </a:bodyPr>
          <a:lstStyle/>
          <a:p>
            <a:pPr defTabSz="914367" fontAlgn="t">
              <a:spcBef>
                <a:spcPts val="600"/>
              </a:spcBef>
              <a:spcAft>
                <a:spcPts val="600"/>
              </a:spcAft>
            </a:pPr>
            <a:r>
              <a:rPr lang="en-US" sz="1200" dirty="0">
                <a:solidFill>
                  <a:srgbClr val="FFFFFF"/>
                </a:solidFill>
              </a:rPr>
              <a:t>New mobile PDF experience for iOS, Android</a:t>
            </a:r>
          </a:p>
          <a:p>
            <a:pPr defTabSz="914367" fontAlgn="t">
              <a:spcBef>
                <a:spcPts val="600"/>
              </a:spcBef>
              <a:spcAft>
                <a:spcPts val="600"/>
              </a:spcAft>
            </a:pPr>
            <a:r>
              <a:rPr lang="en-US" sz="1200" dirty="0">
                <a:solidFill>
                  <a:srgbClr val="FFFFFF"/>
                </a:solidFill>
              </a:rPr>
              <a:t>Send a link from Outlook Mobile on iOS, Android</a:t>
            </a:r>
          </a:p>
          <a:p>
            <a:pPr defTabSz="914367" fontAlgn="t">
              <a:spcBef>
                <a:spcPts val="600"/>
              </a:spcBef>
              <a:spcAft>
                <a:spcPts val="600"/>
              </a:spcAft>
            </a:pPr>
            <a:r>
              <a:rPr lang="en-US" sz="1200" dirty="0">
                <a:solidFill>
                  <a:srgbClr val="FFFFFF"/>
                </a:solidFill>
              </a:rPr>
              <a:t>Save to OneDrive for Business from OWA</a:t>
            </a:r>
          </a:p>
          <a:p>
            <a:pPr defTabSz="914367" fontAlgn="t">
              <a:spcBef>
                <a:spcPts val="600"/>
              </a:spcBef>
              <a:spcAft>
                <a:spcPts val="600"/>
              </a:spcAft>
            </a:pPr>
            <a:r>
              <a:rPr lang="en-US" sz="1200" dirty="0">
                <a:solidFill>
                  <a:srgbClr val="FFFFFF"/>
                </a:solidFill>
              </a:rPr>
              <a:t>Expiration of anonymous shares</a:t>
            </a:r>
          </a:p>
        </p:txBody>
      </p:sp>
      <p:sp>
        <p:nvSpPr>
          <p:cNvPr id="38" name="Rectangle 37"/>
          <p:cNvSpPr/>
          <p:nvPr/>
        </p:nvSpPr>
        <p:spPr>
          <a:xfrm>
            <a:off x="6328598" y="4148635"/>
            <a:ext cx="2741753" cy="765100"/>
          </a:xfrm>
          <a:prstGeom prst="rect">
            <a:avLst/>
          </a:prstGeom>
          <a:noFill/>
        </p:spPr>
        <p:txBody>
          <a:bodyPr wrap="square" lIns="45713" tIns="0" rIns="45713" bIns="45713" anchor="t" anchorCtr="1">
            <a:spAutoFit/>
          </a:bodyPr>
          <a:lstStyle/>
          <a:p>
            <a:pPr defTabSz="914367" fontAlgn="t">
              <a:spcBef>
                <a:spcPts val="600"/>
              </a:spcBef>
              <a:spcAft>
                <a:spcPts val="600"/>
              </a:spcAft>
            </a:pPr>
            <a:r>
              <a:rPr lang="en-US" sz="1200" dirty="0">
                <a:solidFill>
                  <a:srgbClr val="FFFFFF"/>
                </a:solidFill>
              </a:rPr>
              <a:t>Next-gen sync client (PC &amp; Mac) (GA)</a:t>
            </a:r>
          </a:p>
          <a:p>
            <a:pPr defTabSz="914367" fontAlgn="t">
              <a:spcBef>
                <a:spcPts val="600"/>
              </a:spcBef>
              <a:spcAft>
                <a:spcPts val="600"/>
              </a:spcAft>
            </a:pPr>
            <a:r>
              <a:rPr lang="en-US" sz="1200" dirty="0">
                <a:solidFill>
                  <a:srgbClr val="FFFFFF"/>
                </a:solidFill>
              </a:rPr>
              <a:t>Windows 10 Universal app (including read-only offline files)</a:t>
            </a:r>
          </a:p>
        </p:txBody>
      </p:sp>
      <p:sp>
        <p:nvSpPr>
          <p:cNvPr id="40" name="Rectangle 39"/>
          <p:cNvSpPr/>
          <p:nvPr/>
        </p:nvSpPr>
        <p:spPr>
          <a:xfrm>
            <a:off x="9421015" y="4148634"/>
            <a:ext cx="2674741" cy="2133616"/>
          </a:xfrm>
          <a:prstGeom prst="rect">
            <a:avLst/>
          </a:prstGeom>
          <a:noFill/>
        </p:spPr>
        <p:txBody>
          <a:bodyPr wrap="square" lIns="45713" tIns="0" rIns="45713" bIns="45713" anchor="t" anchorCtr="1">
            <a:spAutoFit/>
          </a:bodyPr>
          <a:lstStyle/>
          <a:p>
            <a:pPr defTabSz="914367" fontAlgn="t">
              <a:spcBef>
                <a:spcPts val="600"/>
              </a:spcBef>
              <a:spcAft>
                <a:spcPts val="600"/>
              </a:spcAft>
            </a:pPr>
            <a:r>
              <a:rPr lang="en-US" sz="1200" dirty="0">
                <a:solidFill>
                  <a:srgbClr val="FFFFFF"/>
                </a:solidFill>
              </a:rPr>
              <a:t>Offline mobile editing</a:t>
            </a:r>
          </a:p>
          <a:p>
            <a:pPr defTabSz="914367" fontAlgn="t">
              <a:spcBef>
                <a:spcPts val="600"/>
              </a:spcBef>
              <a:spcAft>
                <a:spcPts val="600"/>
              </a:spcAft>
            </a:pPr>
            <a:r>
              <a:rPr lang="en-US" sz="1200" dirty="0">
                <a:solidFill>
                  <a:srgbClr val="FFFFFF"/>
                </a:solidFill>
              </a:rPr>
              <a:t>Offline mobile folders</a:t>
            </a:r>
          </a:p>
          <a:p>
            <a:pPr defTabSz="914367" fontAlgn="t">
              <a:spcBef>
                <a:spcPts val="600"/>
              </a:spcBef>
              <a:spcAft>
                <a:spcPts val="600"/>
              </a:spcAft>
            </a:pPr>
            <a:r>
              <a:rPr lang="en-US" sz="1200" dirty="0">
                <a:solidFill>
                  <a:srgbClr val="FFFFFF"/>
                </a:solidFill>
              </a:rPr>
              <a:t>Mobile PDF annotation support for iOS, Android</a:t>
            </a:r>
          </a:p>
          <a:p>
            <a:pPr defTabSz="914367" fontAlgn="t">
              <a:spcBef>
                <a:spcPts val="600"/>
              </a:spcBef>
              <a:spcAft>
                <a:spcPts val="600"/>
              </a:spcAft>
            </a:pPr>
            <a:r>
              <a:rPr lang="en-US" sz="1200" dirty="0">
                <a:solidFill>
                  <a:srgbClr val="FFFFFF"/>
                </a:solidFill>
              </a:rPr>
              <a:t>Modern attachments for Outlook</a:t>
            </a:r>
          </a:p>
          <a:p>
            <a:pPr defTabSz="914367" fontAlgn="t">
              <a:spcBef>
                <a:spcPts val="600"/>
              </a:spcBef>
              <a:spcAft>
                <a:spcPts val="600"/>
              </a:spcAft>
            </a:pPr>
            <a:r>
              <a:rPr lang="en-US" sz="1200" dirty="0">
                <a:solidFill>
                  <a:srgbClr val="FFFFFF"/>
                </a:solidFill>
              </a:rPr>
              <a:t>Expiration of all external shares</a:t>
            </a:r>
          </a:p>
          <a:p>
            <a:pPr defTabSz="914367" fontAlgn="t">
              <a:spcBef>
                <a:spcPts val="600"/>
              </a:spcBef>
              <a:spcAft>
                <a:spcPts val="600"/>
              </a:spcAft>
            </a:pPr>
            <a:endParaRPr lang="en-US" sz="1200" dirty="0">
              <a:solidFill>
                <a:srgbClr val="FFFFFF"/>
              </a:solidFill>
            </a:endParaRPr>
          </a:p>
        </p:txBody>
      </p:sp>
      <p:grpSp>
        <p:nvGrpSpPr>
          <p:cNvPr id="241" name="Group 114"/>
          <p:cNvGrpSpPr>
            <a:grpSpLocks noChangeAspect="1"/>
          </p:cNvGrpSpPr>
          <p:nvPr/>
        </p:nvGrpSpPr>
        <p:grpSpPr bwMode="auto">
          <a:xfrm>
            <a:off x="5430230" y="1594136"/>
            <a:ext cx="1291216" cy="800662"/>
            <a:chOff x="357" y="929"/>
            <a:chExt cx="1195" cy="741"/>
          </a:xfrm>
        </p:grpSpPr>
        <p:sp>
          <p:nvSpPr>
            <p:cNvPr id="245" name="Freeform 117"/>
            <p:cNvSpPr>
              <a:spLocks/>
            </p:cNvSpPr>
            <p:nvPr/>
          </p:nvSpPr>
          <p:spPr bwMode="auto">
            <a:xfrm>
              <a:off x="357" y="929"/>
              <a:ext cx="1193" cy="741"/>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46" name="Freeform 118"/>
            <p:cNvSpPr>
              <a:spLocks/>
            </p:cNvSpPr>
            <p:nvPr/>
          </p:nvSpPr>
          <p:spPr bwMode="auto">
            <a:xfrm>
              <a:off x="450" y="1017"/>
              <a:ext cx="1007" cy="557"/>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00A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47" name="Rectangle 119"/>
            <p:cNvSpPr>
              <a:spLocks noChangeArrowheads="1"/>
            </p:cNvSpPr>
            <p:nvPr/>
          </p:nvSpPr>
          <p:spPr bwMode="auto">
            <a:xfrm>
              <a:off x="529" y="1145"/>
              <a:ext cx="235" cy="1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48" name="Rectangle 120"/>
            <p:cNvSpPr>
              <a:spLocks noChangeArrowheads="1"/>
            </p:cNvSpPr>
            <p:nvPr/>
          </p:nvSpPr>
          <p:spPr bwMode="auto">
            <a:xfrm>
              <a:off x="529" y="1145"/>
              <a:ext cx="2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49" name="Rectangle 121"/>
            <p:cNvSpPr>
              <a:spLocks noChangeArrowheads="1"/>
            </p:cNvSpPr>
            <p:nvPr/>
          </p:nvSpPr>
          <p:spPr bwMode="auto">
            <a:xfrm>
              <a:off x="773" y="1145"/>
              <a:ext cx="235" cy="115"/>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50" name="Rectangle 122"/>
            <p:cNvSpPr>
              <a:spLocks noChangeArrowheads="1"/>
            </p:cNvSpPr>
            <p:nvPr/>
          </p:nvSpPr>
          <p:spPr bwMode="auto">
            <a:xfrm>
              <a:off x="773" y="1145"/>
              <a:ext cx="2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51" name="Rectangle 123"/>
            <p:cNvSpPr>
              <a:spLocks noChangeArrowheads="1"/>
            </p:cNvSpPr>
            <p:nvPr/>
          </p:nvSpPr>
          <p:spPr bwMode="auto">
            <a:xfrm>
              <a:off x="1015" y="1145"/>
              <a:ext cx="114" cy="11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52" name="Rectangle 124"/>
            <p:cNvSpPr>
              <a:spLocks noChangeArrowheads="1"/>
            </p:cNvSpPr>
            <p:nvPr/>
          </p:nvSpPr>
          <p:spPr bwMode="auto">
            <a:xfrm>
              <a:off x="1015" y="1145"/>
              <a:ext cx="1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53" name="Rectangle 125"/>
            <p:cNvSpPr>
              <a:spLocks noChangeArrowheads="1"/>
            </p:cNvSpPr>
            <p:nvPr/>
          </p:nvSpPr>
          <p:spPr bwMode="auto">
            <a:xfrm>
              <a:off x="1136" y="1145"/>
              <a:ext cx="111" cy="11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54" name="Rectangle 126"/>
            <p:cNvSpPr>
              <a:spLocks noChangeArrowheads="1"/>
            </p:cNvSpPr>
            <p:nvPr/>
          </p:nvSpPr>
          <p:spPr bwMode="auto">
            <a:xfrm>
              <a:off x="1136" y="1145"/>
              <a:ext cx="11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55" name="Rectangle 127"/>
            <p:cNvSpPr>
              <a:spLocks noChangeArrowheads="1"/>
            </p:cNvSpPr>
            <p:nvPr/>
          </p:nvSpPr>
          <p:spPr bwMode="auto">
            <a:xfrm>
              <a:off x="1015" y="1267"/>
              <a:ext cx="114" cy="11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8" name="Rectangle 128"/>
            <p:cNvSpPr>
              <a:spLocks noChangeArrowheads="1"/>
            </p:cNvSpPr>
            <p:nvPr/>
          </p:nvSpPr>
          <p:spPr bwMode="auto">
            <a:xfrm>
              <a:off x="1015" y="1267"/>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9" name="Rectangle 129"/>
            <p:cNvSpPr>
              <a:spLocks noChangeArrowheads="1"/>
            </p:cNvSpPr>
            <p:nvPr/>
          </p:nvSpPr>
          <p:spPr bwMode="auto">
            <a:xfrm>
              <a:off x="529" y="1267"/>
              <a:ext cx="114" cy="11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30" name="Rectangle 130"/>
            <p:cNvSpPr>
              <a:spLocks noChangeArrowheads="1"/>
            </p:cNvSpPr>
            <p:nvPr/>
          </p:nvSpPr>
          <p:spPr bwMode="auto">
            <a:xfrm>
              <a:off x="529" y="1267"/>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31" name="Rectangle 131"/>
            <p:cNvSpPr>
              <a:spLocks noChangeArrowheads="1"/>
            </p:cNvSpPr>
            <p:nvPr/>
          </p:nvSpPr>
          <p:spPr bwMode="auto">
            <a:xfrm>
              <a:off x="529" y="1388"/>
              <a:ext cx="114" cy="114"/>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32" name="Rectangle 132"/>
            <p:cNvSpPr>
              <a:spLocks noChangeArrowheads="1"/>
            </p:cNvSpPr>
            <p:nvPr/>
          </p:nvSpPr>
          <p:spPr bwMode="auto">
            <a:xfrm>
              <a:off x="529" y="1388"/>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37" name="Rectangle 133"/>
            <p:cNvSpPr>
              <a:spLocks noChangeArrowheads="1"/>
            </p:cNvSpPr>
            <p:nvPr/>
          </p:nvSpPr>
          <p:spPr bwMode="auto">
            <a:xfrm>
              <a:off x="652" y="1388"/>
              <a:ext cx="114" cy="114"/>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38" name="Rectangle 134"/>
            <p:cNvSpPr>
              <a:spLocks noChangeArrowheads="1"/>
            </p:cNvSpPr>
            <p:nvPr/>
          </p:nvSpPr>
          <p:spPr bwMode="auto">
            <a:xfrm>
              <a:off x="652" y="1388"/>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39" name="Rectangle 135"/>
            <p:cNvSpPr>
              <a:spLocks noChangeArrowheads="1"/>
            </p:cNvSpPr>
            <p:nvPr/>
          </p:nvSpPr>
          <p:spPr bwMode="auto">
            <a:xfrm>
              <a:off x="773" y="1267"/>
              <a:ext cx="235" cy="114"/>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0" name="Rectangle 136"/>
            <p:cNvSpPr>
              <a:spLocks noChangeArrowheads="1"/>
            </p:cNvSpPr>
            <p:nvPr/>
          </p:nvSpPr>
          <p:spPr bwMode="auto">
            <a:xfrm>
              <a:off x="773" y="1267"/>
              <a:ext cx="235"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1" name="Rectangle 137"/>
            <p:cNvSpPr>
              <a:spLocks noChangeArrowheads="1"/>
            </p:cNvSpPr>
            <p:nvPr/>
          </p:nvSpPr>
          <p:spPr bwMode="auto">
            <a:xfrm>
              <a:off x="773" y="1388"/>
              <a:ext cx="235" cy="1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2" name="Rectangle 138"/>
            <p:cNvSpPr>
              <a:spLocks noChangeArrowheads="1"/>
            </p:cNvSpPr>
            <p:nvPr/>
          </p:nvSpPr>
          <p:spPr bwMode="auto">
            <a:xfrm>
              <a:off x="773" y="1388"/>
              <a:ext cx="235"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3" name="Rectangle 139"/>
            <p:cNvSpPr>
              <a:spLocks noChangeArrowheads="1"/>
            </p:cNvSpPr>
            <p:nvPr/>
          </p:nvSpPr>
          <p:spPr bwMode="auto">
            <a:xfrm>
              <a:off x="1012" y="1465"/>
              <a:ext cx="235"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4" name="Rectangle 140"/>
            <p:cNvSpPr>
              <a:spLocks noChangeArrowheads="1"/>
            </p:cNvSpPr>
            <p:nvPr/>
          </p:nvSpPr>
          <p:spPr bwMode="auto">
            <a:xfrm>
              <a:off x="1012" y="1465"/>
              <a:ext cx="235"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5" name="Rectangle 141"/>
            <p:cNvSpPr>
              <a:spLocks noChangeArrowheads="1"/>
            </p:cNvSpPr>
            <p:nvPr/>
          </p:nvSpPr>
          <p:spPr bwMode="auto">
            <a:xfrm>
              <a:off x="1012" y="1388"/>
              <a:ext cx="235" cy="77"/>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6" name="Rectangle 142"/>
            <p:cNvSpPr>
              <a:spLocks noChangeArrowheads="1"/>
            </p:cNvSpPr>
            <p:nvPr/>
          </p:nvSpPr>
          <p:spPr bwMode="auto">
            <a:xfrm>
              <a:off x="1012" y="1388"/>
              <a:ext cx="23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7" name="Rectangle 143"/>
            <p:cNvSpPr>
              <a:spLocks noChangeArrowheads="1"/>
            </p:cNvSpPr>
            <p:nvPr/>
          </p:nvSpPr>
          <p:spPr bwMode="auto">
            <a:xfrm>
              <a:off x="1136" y="1267"/>
              <a:ext cx="111" cy="1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8" name="Rectangle 144"/>
            <p:cNvSpPr>
              <a:spLocks noChangeArrowheads="1"/>
            </p:cNvSpPr>
            <p:nvPr/>
          </p:nvSpPr>
          <p:spPr bwMode="auto">
            <a:xfrm>
              <a:off x="1136" y="1267"/>
              <a:ext cx="111"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49" name="Rectangle 145"/>
            <p:cNvSpPr>
              <a:spLocks noChangeArrowheads="1"/>
            </p:cNvSpPr>
            <p:nvPr/>
          </p:nvSpPr>
          <p:spPr bwMode="auto">
            <a:xfrm>
              <a:off x="1299" y="1267"/>
              <a:ext cx="111" cy="114"/>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50" name="Rectangle 146"/>
            <p:cNvSpPr>
              <a:spLocks noChangeArrowheads="1"/>
            </p:cNvSpPr>
            <p:nvPr/>
          </p:nvSpPr>
          <p:spPr bwMode="auto">
            <a:xfrm>
              <a:off x="1299" y="1267"/>
              <a:ext cx="111"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51" name="Rectangle 147"/>
            <p:cNvSpPr>
              <a:spLocks noChangeArrowheads="1"/>
            </p:cNvSpPr>
            <p:nvPr/>
          </p:nvSpPr>
          <p:spPr bwMode="auto">
            <a:xfrm>
              <a:off x="1299" y="1388"/>
              <a:ext cx="111" cy="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52" name="Rectangle 148"/>
            <p:cNvSpPr>
              <a:spLocks noChangeArrowheads="1"/>
            </p:cNvSpPr>
            <p:nvPr/>
          </p:nvSpPr>
          <p:spPr bwMode="auto">
            <a:xfrm>
              <a:off x="1299" y="1388"/>
              <a:ext cx="111"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53" name="Rectangle 149"/>
            <p:cNvSpPr>
              <a:spLocks noChangeArrowheads="1"/>
            </p:cNvSpPr>
            <p:nvPr/>
          </p:nvSpPr>
          <p:spPr bwMode="auto">
            <a:xfrm>
              <a:off x="1417" y="1267"/>
              <a:ext cx="40" cy="1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54" name="Rectangle 150"/>
            <p:cNvSpPr>
              <a:spLocks noChangeArrowheads="1"/>
            </p:cNvSpPr>
            <p:nvPr/>
          </p:nvSpPr>
          <p:spPr bwMode="auto">
            <a:xfrm>
              <a:off x="1417" y="1388"/>
              <a:ext cx="40" cy="114"/>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55" name="Rectangle 151"/>
            <p:cNvSpPr>
              <a:spLocks noChangeArrowheads="1"/>
            </p:cNvSpPr>
            <p:nvPr/>
          </p:nvSpPr>
          <p:spPr bwMode="auto">
            <a:xfrm>
              <a:off x="1417" y="1388"/>
              <a:ext cx="40"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56" name="Rectangle 152"/>
            <p:cNvSpPr>
              <a:spLocks noChangeArrowheads="1"/>
            </p:cNvSpPr>
            <p:nvPr/>
          </p:nvSpPr>
          <p:spPr bwMode="auto">
            <a:xfrm>
              <a:off x="1299" y="1145"/>
              <a:ext cx="158" cy="11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08" name="Freeform 153"/>
            <p:cNvSpPr>
              <a:spLocks/>
            </p:cNvSpPr>
            <p:nvPr/>
          </p:nvSpPr>
          <p:spPr bwMode="auto">
            <a:xfrm>
              <a:off x="650" y="1267"/>
              <a:ext cx="114" cy="114"/>
            </a:xfrm>
            <a:custGeom>
              <a:avLst/>
              <a:gdLst>
                <a:gd name="T0" fmla="*/ 58 w 114"/>
                <a:gd name="T1" fmla="*/ 0 h 114"/>
                <a:gd name="T2" fmla="*/ 0 w 114"/>
                <a:gd name="T3" fmla="*/ 0 h 114"/>
                <a:gd name="T4" fmla="*/ 0 w 114"/>
                <a:gd name="T5" fmla="*/ 58 h 114"/>
                <a:gd name="T6" fmla="*/ 0 w 114"/>
                <a:gd name="T7" fmla="*/ 114 h 114"/>
                <a:gd name="T8" fmla="*/ 58 w 114"/>
                <a:gd name="T9" fmla="*/ 114 h 114"/>
                <a:gd name="T10" fmla="*/ 114 w 114"/>
                <a:gd name="T11" fmla="*/ 114 h 114"/>
                <a:gd name="T12" fmla="*/ 114 w 114"/>
                <a:gd name="T13" fmla="*/ 58 h 114"/>
                <a:gd name="T14" fmla="*/ 114 w 114"/>
                <a:gd name="T15" fmla="*/ 0 h 114"/>
                <a:gd name="T16" fmla="*/ 58 w 11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58" y="0"/>
                  </a:moveTo>
                  <a:lnTo>
                    <a:pt x="0" y="0"/>
                  </a:lnTo>
                  <a:lnTo>
                    <a:pt x="0" y="58"/>
                  </a:lnTo>
                  <a:lnTo>
                    <a:pt x="0" y="114"/>
                  </a:lnTo>
                  <a:lnTo>
                    <a:pt x="58" y="114"/>
                  </a:lnTo>
                  <a:lnTo>
                    <a:pt x="114" y="114"/>
                  </a:lnTo>
                  <a:lnTo>
                    <a:pt x="114" y="58"/>
                  </a:lnTo>
                  <a:lnTo>
                    <a:pt x="114" y="0"/>
                  </a:lnTo>
                  <a:lnTo>
                    <a:pt x="5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09" name="Freeform 154"/>
            <p:cNvSpPr>
              <a:spLocks/>
            </p:cNvSpPr>
            <p:nvPr/>
          </p:nvSpPr>
          <p:spPr bwMode="auto">
            <a:xfrm>
              <a:off x="650" y="1267"/>
              <a:ext cx="114" cy="114"/>
            </a:xfrm>
            <a:custGeom>
              <a:avLst/>
              <a:gdLst>
                <a:gd name="T0" fmla="*/ 58 w 114"/>
                <a:gd name="T1" fmla="*/ 0 h 114"/>
                <a:gd name="T2" fmla="*/ 0 w 114"/>
                <a:gd name="T3" fmla="*/ 0 h 114"/>
                <a:gd name="T4" fmla="*/ 0 w 114"/>
                <a:gd name="T5" fmla="*/ 58 h 114"/>
                <a:gd name="T6" fmla="*/ 0 w 114"/>
                <a:gd name="T7" fmla="*/ 114 h 114"/>
                <a:gd name="T8" fmla="*/ 58 w 114"/>
                <a:gd name="T9" fmla="*/ 114 h 114"/>
                <a:gd name="T10" fmla="*/ 114 w 114"/>
                <a:gd name="T11" fmla="*/ 114 h 114"/>
                <a:gd name="T12" fmla="*/ 114 w 114"/>
                <a:gd name="T13" fmla="*/ 58 h 114"/>
                <a:gd name="T14" fmla="*/ 114 w 114"/>
                <a:gd name="T15" fmla="*/ 0 h 114"/>
                <a:gd name="T16" fmla="*/ 58 w 11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58" y="0"/>
                  </a:moveTo>
                  <a:lnTo>
                    <a:pt x="0" y="0"/>
                  </a:lnTo>
                  <a:lnTo>
                    <a:pt x="0" y="58"/>
                  </a:lnTo>
                  <a:lnTo>
                    <a:pt x="0" y="114"/>
                  </a:lnTo>
                  <a:lnTo>
                    <a:pt x="58" y="114"/>
                  </a:lnTo>
                  <a:lnTo>
                    <a:pt x="114" y="114"/>
                  </a:lnTo>
                  <a:lnTo>
                    <a:pt x="114" y="58"/>
                  </a:lnTo>
                  <a:lnTo>
                    <a:pt x="114" y="0"/>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10" name="Rectangle 155"/>
            <p:cNvSpPr>
              <a:spLocks noChangeArrowheads="1"/>
            </p:cNvSpPr>
            <p:nvPr/>
          </p:nvSpPr>
          <p:spPr bwMode="auto">
            <a:xfrm>
              <a:off x="1408" y="1055"/>
              <a:ext cx="30" cy="3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11" name="Rectangle 156"/>
            <p:cNvSpPr>
              <a:spLocks noChangeArrowheads="1"/>
            </p:cNvSpPr>
            <p:nvPr/>
          </p:nvSpPr>
          <p:spPr bwMode="auto">
            <a:xfrm>
              <a:off x="529" y="1051"/>
              <a:ext cx="40"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500">
                  <a:solidFill>
                    <a:srgbClr val="FFFFFF"/>
                  </a:solidFill>
                  <a:latin typeface="Segoe Light" charset="0"/>
                </a:rPr>
                <a:t>S</a:t>
              </a:r>
              <a:endParaRPr lang="en-US" altLang="en-US">
                <a:solidFill>
                  <a:srgbClr val="FFFFFF"/>
                </a:solidFill>
              </a:endParaRPr>
            </a:p>
          </p:txBody>
        </p:sp>
        <p:sp>
          <p:nvSpPr>
            <p:cNvPr id="612" name="Rectangle 157"/>
            <p:cNvSpPr>
              <a:spLocks noChangeArrowheads="1"/>
            </p:cNvSpPr>
            <p:nvPr/>
          </p:nvSpPr>
          <p:spPr bwMode="auto">
            <a:xfrm>
              <a:off x="550" y="1051"/>
              <a:ext cx="1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500">
                  <a:solidFill>
                    <a:srgbClr val="FFFFFF"/>
                  </a:solidFill>
                  <a:latin typeface="Segoe Light" charset="0"/>
                </a:rPr>
                <a:t>t</a:t>
              </a:r>
              <a:endParaRPr lang="en-US" altLang="en-US">
                <a:solidFill>
                  <a:srgbClr val="FFFFFF"/>
                </a:solidFill>
              </a:endParaRPr>
            </a:p>
          </p:txBody>
        </p:sp>
        <p:sp>
          <p:nvSpPr>
            <p:cNvPr id="613" name="Rectangle 158"/>
            <p:cNvSpPr>
              <a:spLocks noChangeArrowheads="1"/>
            </p:cNvSpPr>
            <p:nvPr/>
          </p:nvSpPr>
          <p:spPr bwMode="auto">
            <a:xfrm>
              <a:off x="563" y="1051"/>
              <a:ext cx="33"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500">
                  <a:solidFill>
                    <a:srgbClr val="FFFFFF"/>
                  </a:solidFill>
                  <a:latin typeface="Segoe Light" charset="0"/>
                </a:rPr>
                <a:t>a</a:t>
              </a:r>
              <a:endParaRPr lang="en-US" altLang="en-US">
                <a:solidFill>
                  <a:srgbClr val="FFFFFF"/>
                </a:solidFill>
              </a:endParaRPr>
            </a:p>
          </p:txBody>
        </p:sp>
        <p:sp>
          <p:nvSpPr>
            <p:cNvPr id="614" name="Rectangle 159"/>
            <p:cNvSpPr>
              <a:spLocks noChangeArrowheads="1"/>
            </p:cNvSpPr>
            <p:nvPr/>
          </p:nvSpPr>
          <p:spPr bwMode="auto">
            <a:xfrm>
              <a:off x="584" y="1051"/>
              <a:ext cx="19"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500">
                  <a:solidFill>
                    <a:srgbClr val="FFFFFF"/>
                  </a:solidFill>
                  <a:latin typeface="Segoe Light" charset="0"/>
                </a:rPr>
                <a:t>r</a:t>
              </a:r>
              <a:endParaRPr lang="en-US" altLang="en-US">
                <a:solidFill>
                  <a:srgbClr val="FFFFFF"/>
                </a:solidFill>
              </a:endParaRPr>
            </a:p>
          </p:txBody>
        </p:sp>
        <p:sp>
          <p:nvSpPr>
            <p:cNvPr id="615" name="Rectangle 160"/>
            <p:cNvSpPr>
              <a:spLocks noChangeArrowheads="1"/>
            </p:cNvSpPr>
            <p:nvPr/>
          </p:nvSpPr>
          <p:spPr bwMode="auto">
            <a:xfrm>
              <a:off x="600" y="1051"/>
              <a:ext cx="1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500">
                  <a:solidFill>
                    <a:srgbClr val="FFFFFF"/>
                  </a:solidFill>
                  <a:latin typeface="Segoe Light" charset="0"/>
                </a:rPr>
                <a:t>t</a:t>
              </a:r>
              <a:endParaRPr lang="en-US" altLang="en-US">
                <a:solidFill>
                  <a:srgbClr val="FFFFFF"/>
                </a:solidFill>
              </a:endParaRPr>
            </a:p>
          </p:txBody>
        </p:sp>
        <p:sp>
          <p:nvSpPr>
            <p:cNvPr id="616" name="Freeform 161"/>
            <p:cNvSpPr>
              <a:spLocks/>
            </p:cNvSpPr>
            <p:nvPr/>
          </p:nvSpPr>
          <p:spPr bwMode="auto">
            <a:xfrm>
              <a:off x="359" y="929"/>
              <a:ext cx="1193" cy="741"/>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17" name="Freeform 162"/>
            <p:cNvSpPr>
              <a:spLocks noEditPoints="1"/>
            </p:cNvSpPr>
            <p:nvPr/>
          </p:nvSpPr>
          <p:spPr bwMode="auto">
            <a:xfrm>
              <a:off x="450" y="1017"/>
              <a:ext cx="1007" cy="557"/>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00A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18" name="Rectangle 163"/>
            <p:cNvSpPr>
              <a:spLocks noChangeArrowheads="1"/>
            </p:cNvSpPr>
            <p:nvPr/>
          </p:nvSpPr>
          <p:spPr bwMode="auto">
            <a:xfrm>
              <a:off x="529" y="1145"/>
              <a:ext cx="235" cy="1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19" name="Rectangle 164"/>
            <p:cNvSpPr>
              <a:spLocks noChangeArrowheads="1"/>
            </p:cNvSpPr>
            <p:nvPr/>
          </p:nvSpPr>
          <p:spPr bwMode="auto">
            <a:xfrm>
              <a:off x="529" y="1145"/>
              <a:ext cx="2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0" name="Rectangle 165"/>
            <p:cNvSpPr>
              <a:spLocks noChangeArrowheads="1"/>
            </p:cNvSpPr>
            <p:nvPr/>
          </p:nvSpPr>
          <p:spPr bwMode="auto">
            <a:xfrm>
              <a:off x="773" y="1145"/>
              <a:ext cx="235" cy="115"/>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1" name="Rectangle 166"/>
            <p:cNvSpPr>
              <a:spLocks noChangeArrowheads="1"/>
            </p:cNvSpPr>
            <p:nvPr/>
          </p:nvSpPr>
          <p:spPr bwMode="auto">
            <a:xfrm>
              <a:off x="773" y="1145"/>
              <a:ext cx="2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2" name="Freeform 167"/>
            <p:cNvSpPr>
              <a:spLocks/>
            </p:cNvSpPr>
            <p:nvPr/>
          </p:nvSpPr>
          <p:spPr bwMode="auto">
            <a:xfrm>
              <a:off x="1015" y="1145"/>
              <a:ext cx="114" cy="115"/>
            </a:xfrm>
            <a:custGeom>
              <a:avLst/>
              <a:gdLst>
                <a:gd name="T0" fmla="*/ 46 w 114"/>
                <a:gd name="T1" fmla="*/ 0 h 115"/>
                <a:gd name="T2" fmla="*/ 0 w 114"/>
                <a:gd name="T3" fmla="*/ 0 h 115"/>
                <a:gd name="T4" fmla="*/ 0 w 114"/>
                <a:gd name="T5" fmla="*/ 115 h 115"/>
                <a:gd name="T6" fmla="*/ 114 w 114"/>
                <a:gd name="T7" fmla="*/ 115 h 115"/>
                <a:gd name="T8" fmla="*/ 114 w 114"/>
                <a:gd name="T9" fmla="*/ 68 h 115"/>
                <a:gd name="T10" fmla="*/ 46 w 114"/>
                <a:gd name="T11" fmla="*/ 0 h 115"/>
              </a:gdLst>
              <a:ahLst/>
              <a:cxnLst>
                <a:cxn ang="0">
                  <a:pos x="T0" y="T1"/>
                </a:cxn>
                <a:cxn ang="0">
                  <a:pos x="T2" y="T3"/>
                </a:cxn>
                <a:cxn ang="0">
                  <a:pos x="T4" y="T5"/>
                </a:cxn>
                <a:cxn ang="0">
                  <a:pos x="T6" y="T7"/>
                </a:cxn>
                <a:cxn ang="0">
                  <a:pos x="T8" y="T9"/>
                </a:cxn>
                <a:cxn ang="0">
                  <a:pos x="T10" y="T11"/>
                </a:cxn>
              </a:cxnLst>
              <a:rect l="0" t="0" r="r" b="b"/>
              <a:pathLst>
                <a:path w="114" h="115">
                  <a:moveTo>
                    <a:pt x="46" y="0"/>
                  </a:moveTo>
                  <a:lnTo>
                    <a:pt x="0" y="0"/>
                  </a:lnTo>
                  <a:lnTo>
                    <a:pt x="0" y="115"/>
                  </a:lnTo>
                  <a:lnTo>
                    <a:pt x="114" y="115"/>
                  </a:lnTo>
                  <a:lnTo>
                    <a:pt x="114" y="68"/>
                  </a:lnTo>
                  <a:lnTo>
                    <a:pt x="46"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3" name="Freeform 168"/>
            <p:cNvSpPr>
              <a:spLocks/>
            </p:cNvSpPr>
            <p:nvPr/>
          </p:nvSpPr>
          <p:spPr bwMode="auto">
            <a:xfrm>
              <a:off x="1015" y="1145"/>
              <a:ext cx="114" cy="115"/>
            </a:xfrm>
            <a:custGeom>
              <a:avLst/>
              <a:gdLst>
                <a:gd name="T0" fmla="*/ 46 w 114"/>
                <a:gd name="T1" fmla="*/ 0 h 115"/>
                <a:gd name="T2" fmla="*/ 0 w 114"/>
                <a:gd name="T3" fmla="*/ 0 h 115"/>
                <a:gd name="T4" fmla="*/ 0 w 114"/>
                <a:gd name="T5" fmla="*/ 115 h 115"/>
                <a:gd name="T6" fmla="*/ 114 w 114"/>
                <a:gd name="T7" fmla="*/ 115 h 115"/>
                <a:gd name="T8" fmla="*/ 114 w 114"/>
                <a:gd name="T9" fmla="*/ 68 h 115"/>
                <a:gd name="T10" fmla="*/ 46 w 114"/>
                <a:gd name="T11" fmla="*/ 0 h 115"/>
              </a:gdLst>
              <a:ahLst/>
              <a:cxnLst>
                <a:cxn ang="0">
                  <a:pos x="T0" y="T1"/>
                </a:cxn>
                <a:cxn ang="0">
                  <a:pos x="T2" y="T3"/>
                </a:cxn>
                <a:cxn ang="0">
                  <a:pos x="T4" y="T5"/>
                </a:cxn>
                <a:cxn ang="0">
                  <a:pos x="T6" y="T7"/>
                </a:cxn>
                <a:cxn ang="0">
                  <a:pos x="T8" y="T9"/>
                </a:cxn>
                <a:cxn ang="0">
                  <a:pos x="T10" y="T11"/>
                </a:cxn>
              </a:cxnLst>
              <a:rect l="0" t="0" r="r" b="b"/>
              <a:pathLst>
                <a:path w="114" h="115">
                  <a:moveTo>
                    <a:pt x="46" y="0"/>
                  </a:moveTo>
                  <a:lnTo>
                    <a:pt x="0" y="0"/>
                  </a:lnTo>
                  <a:lnTo>
                    <a:pt x="0" y="115"/>
                  </a:lnTo>
                  <a:lnTo>
                    <a:pt x="114" y="115"/>
                  </a:lnTo>
                  <a:lnTo>
                    <a:pt x="114" y="68"/>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4" name="Freeform 169"/>
            <p:cNvSpPr>
              <a:spLocks/>
            </p:cNvSpPr>
            <p:nvPr/>
          </p:nvSpPr>
          <p:spPr bwMode="auto">
            <a:xfrm>
              <a:off x="1136" y="1220"/>
              <a:ext cx="37" cy="40"/>
            </a:xfrm>
            <a:custGeom>
              <a:avLst/>
              <a:gdLst>
                <a:gd name="T0" fmla="*/ 0 w 37"/>
                <a:gd name="T1" fmla="*/ 0 h 40"/>
                <a:gd name="T2" fmla="*/ 0 w 37"/>
                <a:gd name="T3" fmla="*/ 40 h 40"/>
                <a:gd name="T4" fmla="*/ 37 w 37"/>
                <a:gd name="T5" fmla="*/ 40 h 40"/>
                <a:gd name="T6" fmla="*/ 0 w 37"/>
                <a:gd name="T7" fmla="*/ 0 h 40"/>
              </a:gdLst>
              <a:ahLst/>
              <a:cxnLst>
                <a:cxn ang="0">
                  <a:pos x="T0" y="T1"/>
                </a:cxn>
                <a:cxn ang="0">
                  <a:pos x="T2" y="T3"/>
                </a:cxn>
                <a:cxn ang="0">
                  <a:pos x="T4" y="T5"/>
                </a:cxn>
                <a:cxn ang="0">
                  <a:pos x="T6" y="T7"/>
                </a:cxn>
              </a:cxnLst>
              <a:rect l="0" t="0" r="r" b="b"/>
              <a:pathLst>
                <a:path w="37" h="40">
                  <a:moveTo>
                    <a:pt x="0" y="0"/>
                  </a:moveTo>
                  <a:lnTo>
                    <a:pt x="0" y="40"/>
                  </a:lnTo>
                  <a:lnTo>
                    <a:pt x="37" y="40"/>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5" name="Freeform 170"/>
            <p:cNvSpPr>
              <a:spLocks/>
            </p:cNvSpPr>
            <p:nvPr/>
          </p:nvSpPr>
          <p:spPr bwMode="auto">
            <a:xfrm>
              <a:off x="1136" y="1220"/>
              <a:ext cx="37" cy="40"/>
            </a:xfrm>
            <a:custGeom>
              <a:avLst/>
              <a:gdLst>
                <a:gd name="T0" fmla="*/ 0 w 37"/>
                <a:gd name="T1" fmla="*/ 0 h 40"/>
                <a:gd name="T2" fmla="*/ 0 w 37"/>
                <a:gd name="T3" fmla="*/ 40 h 40"/>
                <a:gd name="T4" fmla="*/ 37 w 37"/>
                <a:gd name="T5" fmla="*/ 40 h 40"/>
                <a:gd name="T6" fmla="*/ 0 w 37"/>
                <a:gd name="T7" fmla="*/ 0 h 40"/>
              </a:gdLst>
              <a:ahLst/>
              <a:cxnLst>
                <a:cxn ang="0">
                  <a:pos x="T0" y="T1"/>
                </a:cxn>
                <a:cxn ang="0">
                  <a:pos x="T2" y="T3"/>
                </a:cxn>
                <a:cxn ang="0">
                  <a:pos x="T4" y="T5"/>
                </a:cxn>
                <a:cxn ang="0">
                  <a:pos x="T6" y="T7"/>
                </a:cxn>
              </a:cxnLst>
              <a:rect l="0" t="0" r="r" b="b"/>
              <a:pathLst>
                <a:path w="37" h="40">
                  <a:moveTo>
                    <a:pt x="0" y="0"/>
                  </a:moveTo>
                  <a:lnTo>
                    <a:pt x="0" y="40"/>
                  </a:lnTo>
                  <a:lnTo>
                    <a:pt x="37"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6" name="Rectangle 171"/>
            <p:cNvSpPr>
              <a:spLocks noChangeArrowheads="1"/>
            </p:cNvSpPr>
            <p:nvPr/>
          </p:nvSpPr>
          <p:spPr bwMode="auto">
            <a:xfrm>
              <a:off x="1015" y="1267"/>
              <a:ext cx="114" cy="114"/>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7" name="Rectangle 172"/>
            <p:cNvSpPr>
              <a:spLocks noChangeArrowheads="1"/>
            </p:cNvSpPr>
            <p:nvPr/>
          </p:nvSpPr>
          <p:spPr bwMode="auto">
            <a:xfrm>
              <a:off x="1015" y="1267"/>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8" name="Rectangle 173"/>
            <p:cNvSpPr>
              <a:spLocks noChangeArrowheads="1"/>
            </p:cNvSpPr>
            <p:nvPr/>
          </p:nvSpPr>
          <p:spPr bwMode="auto">
            <a:xfrm>
              <a:off x="529" y="1267"/>
              <a:ext cx="114" cy="114"/>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9" name="Rectangle 174"/>
            <p:cNvSpPr>
              <a:spLocks noChangeArrowheads="1"/>
            </p:cNvSpPr>
            <p:nvPr/>
          </p:nvSpPr>
          <p:spPr bwMode="auto">
            <a:xfrm>
              <a:off x="529" y="1267"/>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0" name="Rectangle 175"/>
            <p:cNvSpPr>
              <a:spLocks noChangeArrowheads="1"/>
            </p:cNvSpPr>
            <p:nvPr/>
          </p:nvSpPr>
          <p:spPr bwMode="auto">
            <a:xfrm>
              <a:off x="529" y="1388"/>
              <a:ext cx="114" cy="114"/>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1" name="Rectangle 176"/>
            <p:cNvSpPr>
              <a:spLocks noChangeArrowheads="1"/>
            </p:cNvSpPr>
            <p:nvPr/>
          </p:nvSpPr>
          <p:spPr bwMode="auto">
            <a:xfrm>
              <a:off x="529" y="1388"/>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2" name="Rectangle 177"/>
            <p:cNvSpPr>
              <a:spLocks noChangeArrowheads="1"/>
            </p:cNvSpPr>
            <p:nvPr/>
          </p:nvSpPr>
          <p:spPr bwMode="auto">
            <a:xfrm>
              <a:off x="652" y="1388"/>
              <a:ext cx="114" cy="114"/>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3" name="Rectangle 178"/>
            <p:cNvSpPr>
              <a:spLocks noChangeArrowheads="1"/>
            </p:cNvSpPr>
            <p:nvPr/>
          </p:nvSpPr>
          <p:spPr bwMode="auto">
            <a:xfrm>
              <a:off x="652" y="1388"/>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4" name="Rectangle 179"/>
            <p:cNvSpPr>
              <a:spLocks noChangeArrowheads="1"/>
            </p:cNvSpPr>
            <p:nvPr/>
          </p:nvSpPr>
          <p:spPr bwMode="auto">
            <a:xfrm>
              <a:off x="773" y="1267"/>
              <a:ext cx="235" cy="114"/>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5" name="Rectangle 180"/>
            <p:cNvSpPr>
              <a:spLocks noChangeArrowheads="1"/>
            </p:cNvSpPr>
            <p:nvPr/>
          </p:nvSpPr>
          <p:spPr bwMode="auto">
            <a:xfrm>
              <a:off x="773" y="1267"/>
              <a:ext cx="235"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6" name="Rectangle 181"/>
            <p:cNvSpPr>
              <a:spLocks noChangeArrowheads="1"/>
            </p:cNvSpPr>
            <p:nvPr/>
          </p:nvSpPr>
          <p:spPr bwMode="auto">
            <a:xfrm>
              <a:off x="773" y="1388"/>
              <a:ext cx="235" cy="114"/>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7" name="Rectangle 182"/>
            <p:cNvSpPr>
              <a:spLocks noChangeArrowheads="1"/>
            </p:cNvSpPr>
            <p:nvPr/>
          </p:nvSpPr>
          <p:spPr bwMode="auto">
            <a:xfrm>
              <a:off x="773" y="1388"/>
              <a:ext cx="235"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8" name="Rectangle 183"/>
            <p:cNvSpPr>
              <a:spLocks noChangeArrowheads="1"/>
            </p:cNvSpPr>
            <p:nvPr/>
          </p:nvSpPr>
          <p:spPr bwMode="auto">
            <a:xfrm>
              <a:off x="1012" y="1465"/>
              <a:ext cx="235"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5" name="Rectangle 184"/>
            <p:cNvSpPr>
              <a:spLocks noChangeArrowheads="1"/>
            </p:cNvSpPr>
            <p:nvPr/>
          </p:nvSpPr>
          <p:spPr bwMode="auto">
            <a:xfrm>
              <a:off x="1012" y="1465"/>
              <a:ext cx="235"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6" name="Rectangle 185"/>
            <p:cNvSpPr>
              <a:spLocks noChangeArrowheads="1"/>
            </p:cNvSpPr>
            <p:nvPr/>
          </p:nvSpPr>
          <p:spPr bwMode="auto">
            <a:xfrm>
              <a:off x="1012" y="1388"/>
              <a:ext cx="235" cy="77"/>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7" name="Rectangle 186"/>
            <p:cNvSpPr>
              <a:spLocks noChangeArrowheads="1"/>
            </p:cNvSpPr>
            <p:nvPr/>
          </p:nvSpPr>
          <p:spPr bwMode="auto">
            <a:xfrm>
              <a:off x="1012" y="1388"/>
              <a:ext cx="235"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2" name="Freeform 187"/>
            <p:cNvSpPr>
              <a:spLocks/>
            </p:cNvSpPr>
            <p:nvPr/>
          </p:nvSpPr>
          <p:spPr bwMode="auto">
            <a:xfrm>
              <a:off x="1136" y="1267"/>
              <a:ext cx="111" cy="114"/>
            </a:xfrm>
            <a:custGeom>
              <a:avLst/>
              <a:gdLst>
                <a:gd name="T0" fmla="*/ 46 w 111"/>
                <a:gd name="T1" fmla="*/ 0 h 114"/>
                <a:gd name="T2" fmla="*/ 0 w 111"/>
                <a:gd name="T3" fmla="*/ 0 h 114"/>
                <a:gd name="T4" fmla="*/ 0 w 111"/>
                <a:gd name="T5" fmla="*/ 114 h 114"/>
                <a:gd name="T6" fmla="*/ 111 w 111"/>
                <a:gd name="T7" fmla="*/ 114 h 114"/>
                <a:gd name="T8" fmla="*/ 111 w 111"/>
                <a:gd name="T9" fmla="*/ 67 h 114"/>
                <a:gd name="T10" fmla="*/ 46 w 111"/>
                <a:gd name="T11" fmla="*/ 0 h 114"/>
              </a:gdLst>
              <a:ahLst/>
              <a:cxnLst>
                <a:cxn ang="0">
                  <a:pos x="T0" y="T1"/>
                </a:cxn>
                <a:cxn ang="0">
                  <a:pos x="T2" y="T3"/>
                </a:cxn>
                <a:cxn ang="0">
                  <a:pos x="T4" y="T5"/>
                </a:cxn>
                <a:cxn ang="0">
                  <a:pos x="T6" y="T7"/>
                </a:cxn>
                <a:cxn ang="0">
                  <a:pos x="T8" y="T9"/>
                </a:cxn>
                <a:cxn ang="0">
                  <a:pos x="T10" y="T11"/>
                </a:cxn>
              </a:cxnLst>
              <a:rect l="0" t="0" r="r" b="b"/>
              <a:pathLst>
                <a:path w="111" h="114">
                  <a:moveTo>
                    <a:pt x="46" y="0"/>
                  </a:moveTo>
                  <a:lnTo>
                    <a:pt x="0" y="0"/>
                  </a:lnTo>
                  <a:lnTo>
                    <a:pt x="0" y="114"/>
                  </a:lnTo>
                  <a:lnTo>
                    <a:pt x="111" y="114"/>
                  </a:lnTo>
                  <a:lnTo>
                    <a:pt x="111" y="67"/>
                  </a:lnTo>
                  <a:lnTo>
                    <a:pt x="46"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3" name="Freeform 188"/>
            <p:cNvSpPr>
              <a:spLocks/>
            </p:cNvSpPr>
            <p:nvPr/>
          </p:nvSpPr>
          <p:spPr bwMode="auto">
            <a:xfrm>
              <a:off x="1136" y="1267"/>
              <a:ext cx="111" cy="114"/>
            </a:xfrm>
            <a:custGeom>
              <a:avLst/>
              <a:gdLst>
                <a:gd name="T0" fmla="*/ 46 w 111"/>
                <a:gd name="T1" fmla="*/ 0 h 114"/>
                <a:gd name="T2" fmla="*/ 0 w 111"/>
                <a:gd name="T3" fmla="*/ 0 h 114"/>
                <a:gd name="T4" fmla="*/ 0 w 111"/>
                <a:gd name="T5" fmla="*/ 114 h 114"/>
                <a:gd name="T6" fmla="*/ 111 w 111"/>
                <a:gd name="T7" fmla="*/ 114 h 114"/>
                <a:gd name="T8" fmla="*/ 111 w 111"/>
                <a:gd name="T9" fmla="*/ 67 h 114"/>
                <a:gd name="T10" fmla="*/ 46 w 111"/>
                <a:gd name="T11" fmla="*/ 0 h 114"/>
              </a:gdLst>
              <a:ahLst/>
              <a:cxnLst>
                <a:cxn ang="0">
                  <a:pos x="T0" y="T1"/>
                </a:cxn>
                <a:cxn ang="0">
                  <a:pos x="T2" y="T3"/>
                </a:cxn>
                <a:cxn ang="0">
                  <a:pos x="T4" y="T5"/>
                </a:cxn>
                <a:cxn ang="0">
                  <a:pos x="T6" y="T7"/>
                </a:cxn>
                <a:cxn ang="0">
                  <a:pos x="T8" y="T9"/>
                </a:cxn>
                <a:cxn ang="0">
                  <a:pos x="T10" y="T11"/>
                </a:cxn>
              </a:cxnLst>
              <a:rect l="0" t="0" r="r" b="b"/>
              <a:pathLst>
                <a:path w="111" h="114">
                  <a:moveTo>
                    <a:pt x="46" y="0"/>
                  </a:moveTo>
                  <a:lnTo>
                    <a:pt x="0" y="0"/>
                  </a:lnTo>
                  <a:lnTo>
                    <a:pt x="0" y="114"/>
                  </a:lnTo>
                  <a:lnTo>
                    <a:pt x="111" y="114"/>
                  </a:lnTo>
                  <a:lnTo>
                    <a:pt x="111" y="67"/>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4" name="Freeform 189"/>
            <p:cNvSpPr>
              <a:spLocks/>
            </p:cNvSpPr>
            <p:nvPr/>
          </p:nvSpPr>
          <p:spPr bwMode="auto">
            <a:xfrm>
              <a:off x="1299" y="1388"/>
              <a:ext cx="111" cy="114"/>
            </a:xfrm>
            <a:custGeom>
              <a:avLst/>
              <a:gdLst>
                <a:gd name="T0" fmla="*/ 2 w 111"/>
                <a:gd name="T1" fmla="*/ 0 h 114"/>
                <a:gd name="T2" fmla="*/ 0 w 111"/>
                <a:gd name="T3" fmla="*/ 0 h 114"/>
                <a:gd name="T4" fmla="*/ 0 w 111"/>
                <a:gd name="T5" fmla="*/ 114 h 114"/>
                <a:gd name="T6" fmla="*/ 111 w 111"/>
                <a:gd name="T7" fmla="*/ 114 h 114"/>
                <a:gd name="T8" fmla="*/ 111 w 111"/>
                <a:gd name="T9" fmla="*/ 109 h 114"/>
                <a:gd name="T10" fmla="*/ 2 w 111"/>
                <a:gd name="T11" fmla="*/ 0 h 114"/>
              </a:gdLst>
              <a:ahLst/>
              <a:cxnLst>
                <a:cxn ang="0">
                  <a:pos x="T0" y="T1"/>
                </a:cxn>
                <a:cxn ang="0">
                  <a:pos x="T2" y="T3"/>
                </a:cxn>
                <a:cxn ang="0">
                  <a:pos x="T4" y="T5"/>
                </a:cxn>
                <a:cxn ang="0">
                  <a:pos x="T6" y="T7"/>
                </a:cxn>
                <a:cxn ang="0">
                  <a:pos x="T8" y="T9"/>
                </a:cxn>
                <a:cxn ang="0">
                  <a:pos x="T10" y="T11"/>
                </a:cxn>
              </a:cxnLst>
              <a:rect l="0" t="0" r="r" b="b"/>
              <a:pathLst>
                <a:path w="111" h="114">
                  <a:moveTo>
                    <a:pt x="2" y="0"/>
                  </a:moveTo>
                  <a:lnTo>
                    <a:pt x="0" y="0"/>
                  </a:lnTo>
                  <a:lnTo>
                    <a:pt x="0" y="114"/>
                  </a:lnTo>
                  <a:lnTo>
                    <a:pt x="111" y="114"/>
                  </a:lnTo>
                  <a:lnTo>
                    <a:pt x="111" y="109"/>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5" name="Freeform 190"/>
            <p:cNvSpPr>
              <a:spLocks/>
            </p:cNvSpPr>
            <p:nvPr/>
          </p:nvSpPr>
          <p:spPr bwMode="auto">
            <a:xfrm>
              <a:off x="1299" y="1388"/>
              <a:ext cx="111" cy="114"/>
            </a:xfrm>
            <a:custGeom>
              <a:avLst/>
              <a:gdLst>
                <a:gd name="T0" fmla="*/ 2 w 111"/>
                <a:gd name="T1" fmla="*/ 0 h 114"/>
                <a:gd name="T2" fmla="*/ 0 w 111"/>
                <a:gd name="T3" fmla="*/ 0 h 114"/>
                <a:gd name="T4" fmla="*/ 0 w 111"/>
                <a:gd name="T5" fmla="*/ 114 h 114"/>
                <a:gd name="T6" fmla="*/ 111 w 111"/>
                <a:gd name="T7" fmla="*/ 114 h 114"/>
                <a:gd name="T8" fmla="*/ 111 w 111"/>
                <a:gd name="T9" fmla="*/ 109 h 114"/>
                <a:gd name="T10" fmla="*/ 2 w 111"/>
                <a:gd name="T11" fmla="*/ 0 h 114"/>
              </a:gdLst>
              <a:ahLst/>
              <a:cxnLst>
                <a:cxn ang="0">
                  <a:pos x="T0" y="T1"/>
                </a:cxn>
                <a:cxn ang="0">
                  <a:pos x="T2" y="T3"/>
                </a:cxn>
                <a:cxn ang="0">
                  <a:pos x="T4" y="T5"/>
                </a:cxn>
                <a:cxn ang="0">
                  <a:pos x="T6" y="T7"/>
                </a:cxn>
                <a:cxn ang="0">
                  <a:pos x="T8" y="T9"/>
                </a:cxn>
                <a:cxn ang="0">
                  <a:pos x="T10" y="T11"/>
                </a:cxn>
              </a:cxnLst>
              <a:rect l="0" t="0" r="r" b="b"/>
              <a:pathLst>
                <a:path w="111" h="114">
                  <a:moveTo>
                    <a:pt x="2" y="0"/>
                  </a:moveTo>
                  <a:lnTo>
                    <a:pt x="0" y="0"/>
                  </a:lnTo>
                  <a:lnTo>
                    <a:pt x="0" y="114"/>
                  </a:lnTo>
                  <a:lnTo>
                    <a:pt x="111" y="114"/>
                  </a:lnTo>
                  <a:lnTo>
                    <a:pt x="111" y="109"/>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6" name="Freeform 191"/>
            <p:cNvSpPr>
              <a:spLocks/>
            </p:cNvSpPr>
            <p:nvPr/>
          </p:nvSpPr>
          <p:spPr bwMode="auto">
            <a:xfrm>
              <a:off x="650" y="1267"/>
              <a:ext cx="114" cy="114"/>
            </a:xfrm>
            <a:custGeom>
              <a:avLst/>
              <a:gdLst>
                <a:gd name="T0" fmla="*/ 114 w 114"/>
                <a:gd name="T1" fmla="*/ 0 h 114"/>
                <a:gd name="T2" fmla="*/ 58 w 114"/>
                <a:gd name="T3" fmla="*/ 0 h 114"/>
                <a:gd name="T4" fmla="*/ 0 w 114"/>
                <a:gd name="T5" fmla="*/ 0 h 114"/>
                <a:gd name="T6" fmla="*/ 0 w 114"/>
                <a:gd name="T7" fmla="*/ 58 h 114"/>
                <a:gd name="T8" fmla="*/ 0 w 114"/>
                <a:gd name="T9" fmla="*/ 114 h 114"/>
                <a:gd name="T10" fmla="*/ 58 w 114"/>
                <a:gd name="T11" fmla="*/ 114 h 114"/>
                <a:gd name="T12" fmla="*/ 114 w 114"/>
                <a:gd name="T13" fmla="*/ 114 h 114"/>
                <a:gd name="T14" fmla="*/ 114 w 114"/>
                <a:gd name="T15" fmla="*/ 58 h 114"/>
                <a:gd name="T16" fmla="*/ 114 w 11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4" y="0"/>
                  </a:moveTo>
                  <a:lnTo>
                    <a:pt x="58" y="0"/>
                  </a:lnTo>
                  <a:lnTo>
                    <a:pt x="0" y="0"/>
                  </a:lnTo>
                  <a:lnTo>
                    <a:pt x="0" y="58"/>
                  </a:lnTo>
                  <a:lnTo>
                    <a:pt x="0" y="114"/>
                  </a:lnTo>
                  <a:lnTo>
                    <a:pt x="58" y="114"/>
                  </a:lnTo>
                  <a:lnTo>
                    <a:pt x="114" y="114"/>
                  </a:lnTo>
                  <a:lnTo>
                    <a:pt x="114" y="58"/>
                  </a:lnTo>
                  <a:lnTo>
                    <a:pt x="114"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7" name="Freeform 192"/>
            <p:cNvSpPr>
              <a:spLocks/>
            </p:cNvSpPr>
            <p:nvPr/>
          </p:nvSpPr>
          <p:spPr bwMode="auto">
            <a:xfrm>
              <a:off x="650" y="1267"/>
              <a:ext cx="114" cy="114"/>
            </a:xfrm>
            <a:custGeom>
              <a:avLst/>
              <a:gdLst>
                <a:gd name="T0" fmla="*/ 114 w 114"/>
                <a:gd name="T1" fmla="*/ 0 h 114"/>
                <a:gd name="T2" fmla="*/ 58 w 114"/>
                <a:gd name="T3" fmla="*/ 0 h 114"/>
                <a:gd name="T4" fmla="*/ 0 w 114"/>
                <a:gd name="T5" fmla="*/ 0 h 114"/>
                <a:gd name="T6" fmla="*/ 0 w 114"/>
                <a:gd name="T7" fmla="*/ 58 h 114"/>
                <a:gd name="T8" fmla="*/ 0 w 114"/>
                <a:gd name="T9" fmla="*/ 114 h 114"/>
                <a:gd name="T10" fmla="*/ 58 w 114"/>
                <a:gd name="T11" fmla="*/ 114 h 114"/>
                <a:gd name="T12" fmla="*/ 114 w 114"/>
                <a:gd name="T13" fmla="*/ 114 h 114"/>
                <a:gd name="T14" fmla="*/ 114 w 114"/>
                <a:gd name="T15" fmla="*/ 58 h 114"/>
                <a:gd name="T16" fmla="*/ 114 w 114"/>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4" y="0"/>
                  </a:moveTo>
                  <a:lnTo>
                    <a:pt x="58" y="0"/>
                  </a:lnTo>
                  <a:lnTo>
                    <a:pt x="0" y="0"/>
                  </a:lnTo>
                  <a:lnTo>
                    <a:pt x="0" y="58"/>
                  </a:lnTo>
                  <a:lnTo>
                    <a:pt x="0" y="114"/>
                  </a:lnTo>
                  <a:lnTo>
                    <a:pt x="58" y="114"/>
                  </a:lnTo>
                  <a:lnTo>
                    <a:pt x="114" y="114"/>
                  </a:lnTo>
                  <a:lnTo>
                    <a:pt x="114" y="58"/>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01" name="Rectangle 193"/>
            <p:cNvSpPr>
              <a:spLocks noChangeArrowheads="1"/>
            </p:cNvSpPr>
            <p:nvPr/>
          </p:nvSpPr>
          <p:spPr bwMode="auto">
            <a:xfrm>
              <a:off x="508" y="1044"/>
              <a:ext cx="134" cy="61"/>
            </a:xfrm>
            <a:prstGeom prst="rect">
              <a:avLst/>
            </a:prstGeom>
            <a:solidFill>
              <a:srgbClr val="00A1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03" name="Rectangle 195"/>
            <p:cNvSpPr>
              <a:spLocks noChangeArrowheads="1"/>
            </p:cNvSpPr>
            <p:nvPr/>
          </p:nvSpPr>
          <p:spPr bwMode="auto">
            <a:xfrm>
              <a:off x="550" y="1051"/>
              <a:ext cx="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FFFFFF"/>
                </a:solidFill>
              </a:endParaRPr>
            </a:p>
          </p:txBody>
        </p:sp>
        <p:sp>
          <p:nvSpPr>
            <p:cNvPr id="204" name="Rectangle 196"/>
            <p:cNvSpPr>
              <a:spLocks noChangeArrowheads="1"/>
            </p:cNvSpPr>
            <p:nvPr/>
          </p:nvSpPr>
          <p:spPr bwMode="auto">
            <a:xfrm>
              <a:off x="563" y="1051"/>
              <a:ext cx="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FFFFFF"/>
                </a:solidFill>
              </a:endParaRPr>
            </a:p>
          </p:txBody>
        </p:sp>
        <p:sp>
          <p:nvSpPr>
            <p:cNvPr id="205" name="Rectangle 197"/>
            <p:cNvSpPr>
              <a:spLocks noChangeArrowheads="1"/>
            </p:cNvSpPr>
            <p:nvPr/>
          </p:nvSpPr>
          <p:spPr bwMode="auto">
            <a:xfrm>
              <a:off x="584" y="1051"/>
              <a:ext cx="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FFFFFF"/>
                </a:solidFill>
              </a:endParaRPr>
            </a:p>
          </p:txBody>
        </p:sp>
        <p:sp>
          <p:nvSpPr>
            <p:cNvPr id="211" name="Freeform 203"/>
            <p:cNvSpPr>
              <a:spLocks/>
            </p:cNvSpPr>
            <p:nvPr/>
          </p:nvSpPr>
          <p:spPr bwMode="auto">
            <a:xfrm>
              <a:off x="929" y="1597"/>
              <a:ext cx="49" cy="49"/>
            </a:xfrm>
            <a:custGeom>
              <a:avLst/>
              <a:gdLst>
                <a:gd name="T0" fmla="*/ 0 w 49"/>
                <a:gd name="T1" fmla="*/ 49 h 49"/>
                <a:gd name="T2" fmla="*/ 49 w 49"/>
                <a:gd name="T3" fmla="*/ 42 h 49"/>
                <a:gd name="T4" fmla="*/ 49 w 49"/>
                <a:gd name="T5" fmla="*/ 10 h 49"/>
                <a:gd name="T6" fmla="*/ 0 w 49"/>
                <a:gd name="T7" fmla="*/ 0 h 49"/>
                <a:gd name="T8" fmla="*/ 0 w 49"/>
                <a:gd name="T9" fmla="*/ 49 h 49"/>
              </a:gdLst>
              <a:ahLst/>
              <a:cxnLst>
                <a:cxn ang="0">
                  <a:pos x="T0" y="T1"/>
                </a:cxn>
                <a:cxn ang="0">
                  <a:pos x="T2" y="T3"/>
                </a:cxn>
                <a:cxn ang="0">
                  <a:pos x="T4" y="T5"/>
                </a:cxn>
                <a:cxn ang="0">
                  <a:pos x="T6" y="T7"/>
                </a:cxn>
                <a:cxn ang="0">
                  <a:pos x="T8" y="T9"/>
                </a:cxn>
              </a:cxnLst>
              <a:rect l="0" t="0" r="r" b="b"/>
              <a:pathLst>
                <a:path w="49" h="49">
                  <a:moveTo>
                    <a:pt x="0" y="49"/>
                  </a:moveTo>
                  <a:lnTo>
                    <a:pt x="49" y="42"/>
                  </a:lnTo>
                  <a:lnTo>
                    <a:pt x="49" y="10"/>
                  </a:lnTo>
                  <a:lnTo>
                    <a:pt x="0" y="0"/>
                  </a:lnTo>
                  <a:lnTo>
                    <a:pt x="0" y="4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grpSp>
      <p:grpSp>
        <p:nvGrpSpPr>
          <p:cNvPr id="378" name="Group 377"/>
          <p:cNvGrpSpPr/>
          <p:nvPr/>
        </p:nvGrpSpPr>
        <p:grpSpPr>
          <a:xfrm>
            <a:off x="2790958" y="1310892"/>
            <a:ext cx="2245455" cy="1329260"/>
            <a:chOff x="2614333" y="1310592"/>
            <a:chExt cx="2245773" cy="1329448"/>
          </a:xfrm>
        </p:grpSpPr>
        <p:sp>
          <p:nvSpPr>
            <p:cNvPr id="56" name="Freeform 181"/>
            <p:cNvSpPr>
              <a:spLocks/>
            </p:cNvSpPr>
            <p:nvPr/>
          </p:nvSpPr>
          <p:spPr bwMode="auto">
            <a:xfrm>
              <a:off x="3572592" y="2352718"/>
              <a:ext cx="706657" cy="83867"/>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7" name="Rectangle 182"/>
            <p:cNvSpPr>
              <a:spLocks noChangeArrowheads="1"/>
            </p:cNvSpPr>
            <p:nvPr/>
          </p:nvSpPr>
          <p:spPr bwMode="auto">
            <a:xfrm>
              <a:off x="3572592" y="2436585"/>
              <a:ext cx="706657" cy="2174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8" name="Freeform 183"/>
            <p:cNvSpPr>
              <a:spLocks/>
            </p:cNvSpPr>
            <p:nvPr/>
          </p:nvSpPr>
          <p:spPr bwMode="auto">
            <a:xfrm>
              <a:off x="3212274" y="1310592"/>
              <a:ext cx="1431952" cy="86041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9" name="Freeform 184"/>
            <p:cNvSpPr>
              <a:spLocks/>
            </p:cNvSpPr>
            <p:nvPr/>
          </p:nvSpPr>
          <p:spPr bwMode="auto">
            <a:xfrm>
              <a:off x="3831958" y="2166346"/>
              <a:ext cx="184818" cy="225199"/>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0" name="Freeform 185"/>
            <p:cNvSpPr>
              <a:spLocks/>
            </p:cNvSpPr>
            <p:nvPr/>
          </p:nvSpPr>
          <p:spPr bwMode="auto">
            <a:xfrm>
              <a:off x="3251101" y="1349419"/>
              <a:ext cx="1349638" cy="747038"/>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0070C0"/>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96" name="Freeform 211"/>
            <p:cNvSpPr>
              <a:spLocks/>
            </p:cNvSpPr>
            <p:nvPr/>
          </p:nvSpPr>
          <p:spPr bwMode="auto">
            <a:xfrm>
              <a:off x="2614333" y="1394459"/>
              <a:ext cx="501649" cy="1231603"/>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97" name="Oval 212"/>
            <p:cNvSpPr>
              <a:spLocks noChangeArrowheads="1"/>
            </p:cNvSpPr>
            <p:nvPr/>
          </p:nvSpPr>
          <p:spPr bwMode="auto">
            <a:xfrm>
              <a:off x="2667138" y="2003272"/>
              <a:ext cx="110270" cy="1071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98" name="Rectangle 213"/>
            <p:cNvSpPr>
              <a:spLocks noChangeArrowheads="1"/>
            </p:cNvSpPr>
            <p:nvPr/>
          </p:nvSpPr>
          <p:spPr bwMode="auto">
            <a:xfrm>
              <a:off x="2614333" y="1681781"/>
              <a:ext cx="501649" cy="170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99" name="Rectangle 214"/>
            <p:cNvSpPr>
              <a:spLocks noChangeArrowheads="1"/>
            </p:cNvSpPr>
            <p:nvPr/>
          </p:nvSpPr>
          <p:spPr bwMode="auto">
            <a:xfrm>
              <a:off x="2825554" y="1681781"/>
              <a:ext cx="74548" cy="1708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00" name="Oval 215"/>
            <p:cNvSpPr>
              <a:spLocks noChangeArrowheads="1"/>
            </p:cNvSpPr>
            <p:nvPr/>
          </p:nvSpPr>
          <p:spPr bwMode="auto">
            <a:xfrm>
              <a:off x="3015031" y="1461242"/>
              <a:ext cx="29509" cy="3416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01" name="Freeform 216"/>
            <p:cNvSpPr>
              <a:spLocks/>
            </p:cNvSpPr>
            <p:nvPr/>
          </p:nvSpPr>
          <p:spPr bwMode="auto">
            <a:xfrm>
              <a:off x="4605399" y="2462987"/>
              <a:ext cx="254707" cy="119588"/>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02" name="Freeform 217"/>
            <p:cNvSpPr>
              <a:spLocks/>
            </p:cNvSpPr>
            <p:nvPr/>
          </p:nvSpPr>
          <p:spPr bwMode="auto">
            <a:xfrm>
              <a:off x="4723434" y="2453669"/>
              <a:ext cx="21743" cy="71442"/>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03" name="Freeform 218"/>
            <p:cNvSpPr>
              <a:spLocks/>
            </p:cNvSpPr>
            <p:nvPr/>
          </p:nvSpPr>
          <p:spPr bwMode="auto">
            <a:xfrm>
              <a:off x="3291482" y="2503368"/>
              <a:ext cx="1270430" cy="110270"/>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04" name="Rectangle 219"/>
            <p:cNvSpPr>
              <a:spLocks noChangeArrowheads="1"/>
            </p:cNvSpPr>
            <p:nvPr/>
          </p:nvSpPr>
          <p:spPr bwMode="auto">
            <a:xfrm>
              <a:off x="3291482" y="2613637"/>
              <a:ext cx="1270430" cy="2640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05" name="Freeform 220"/>
            <p:cNvSpPr>
              <a:spLocks/>
            </p:cNvSpPr>
            <p:nvPr/>
          </p:nvSpPr>
          <p:spPr bwMode="auto">
            <a:xfrm>
              <a:off x="3370689" y="2525111"/>
              <a:ext cx="847989" cy="65230"/>
            </a:xfrm>
            <a:custGeom>
              <a:avLst/>
              <a:gdLst>
                <a:gd name="T0" fmla="*/ 523 w 546"/>
                <a:gd name="T1" fmla="*/ 0 h 42"/>
                <a:gd name="T2" fmla="*/ 37 w 546"/>
                <a:gd name="T3" fmla="*/ 0 h 42"/>
                <a:gd name="T4" fmla="*/ 0 w 546"/>
                <a:gd name="T5" fmla="*/ 42 h 42"/>
                <a:gd name="T6" fmla="*/ 546 w 546"/>
                <a:gd name="T7" fmla="*/ 42 h 42"/>
                <a:gd name="T8" fmla="*/ 523 w 546"/>
                <a:gd name="T9" fmla="*/ 0 h 42"/>
              </a:gdLst>
              <a:ahLst/>
              <a:cxnLst>
                <a:cxn ang="0">
                  <a:pos x="T0" y="T1"/>
                </a:cxn>
                <a:cxn ang="0">
                  <a:pos x="T2" y="T3"/>
                </a:cxn>
                <a:cxn ang="0">
                  <a:pos x="T4" y="T5"/>
                </a:cxn>
                <a:cxn ang="0">
                  <a:pos x="T6" y="T7"/>
                </a:cxn>
                <a:cxn ang="0">
                  <a:pos x="T8" y="T9"/>
                </a:cxn>
              </a:cxnLst>
              <a:rect l="0" t="0" r="r" b="b"/>
              <a:pathLst>
                <a:path w="546" h="42">
                  <a:moveTo>
                    <a:pt x="523" y="0"/>
                  </a:moveTo>
                  <a:lnTo>
                    <a:pt x="37" y="0"/>
                  </a:lnTo>
                  <a:lnTo>
                    <a:pt x="0" y="42"/>
                  </a:lnTo>
                  <a:lnTo>
                    <a:pt x="546" y="42"/>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06" name="Freeform 221"/>
            <p:cNvSpPr>
              <a:spLocks/>
            </p:cNvSpPr>
            <p:nvPr/>
          </p:nvSpPr>
          <p:spPr bwMode="auto">
            <a:xfrm>
              <a:off x="4214019" y="2525111"/>
              <a:ext cx="264026" cy="65230"/>
            </a:xfrm>
            <a:custGeom>
              <a:avLst/>
              <a:gdLst>
                <a:gd name="T0" fmla="*/ 0 w 170"/>
                <a:gd name="T1" fmla="*/ 0 h 42"/>
                <a:gd name="T2" fmla="*/ 133 w 170"/>
                <a:gd name="T3" fmla="*/ 0 h 42"/>
                <a:gd name="T4" fmla="*/ 170 w 170"/>
                <a:gd name="T5" fmla="*/ 42 h 42"/>
                <a:gd name="T6" fmla="*/ 28 w 170"/>
                <a:gd name="T7" fmla="*/ 42 h 42"/>
                <a:gd name="T8" fmla="*/ 0 w 170"/>
                <a:gd name="T9" fmla="*/ 0 h 42"/>
              </a:gdLst>
              <a:ahLst/>
              <a:cxnLst>
                <a:cxn ang="0">
                  <a:pos x="T0" y="T1"/>
                </a:cxn>
                <a:cxn ang="0">
                  <a:pos x="T2" y="T3"/>
                </a:cxn>
                <a:cxn ang="0">
                  <a:pos x="T4" y="T5"/>
                </a:cxn>
                <a:cxn ang="0">
                  <a:pos x="T6" y="T7"/>
                </a:cxn>
                <a:cxn ang="0">
                  <a:pos x="T8" y="T9"/>
                </a:cxn>
              </a:cxnLst>
              <a:rect l="0" t="0" r="r" b="b"/>
              <a:pathLst>
                <a:path w="170" h="42">
                  <a:moveTo>
                    <a:pt x="0" y="0"/>
                  </a:moveTo>
                  <a:lnTo>
                    <a:pt x="133" y="0"/>
                  </a:lnTo>
                  <a:lnTo>
                    <a:pt x="170" y="42"/>
                  </a:lnTo>
                  <a:lnTo>
                    <a:pt x="28" y="42"/>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07" name="Rectangle 222"/>
            <p:cNvSpPr>
              <a:spLocks noChangeArrowheads="1"/>
            </p:cNvSpPr>
            <p:nvPr/>
          </p:nvSpPr>
          <p:spPr bwMode="auto">
            <a:xfrm>
              <a:off x="3375349" y="2563938"/>
              <a:ext cx="1102696" cy="931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08" name="Rectangle 223"/>
            <p:cNvSpPr>
              <a:spLocks noChangeArrowheads="1"/>
            </p:cNvSpPr>
            <p:nvPr/>
          </p:nvSpPr>
          <p:spPr bwMode="auto">
            <a:xfrm>
              <a:off x="3375349" y="2542195"/>
              <a:ext cx="1102696" cy="465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76" name="Freeform 9"/>
            <p:cNvSpPr>
              <a:spLocks/>
            </p:cNvSpPr>
            <p:nvPr/>
          </p:nvSpPr>
          <p:spPr bwMode="auto">
            <a:xfrm>
              <a:off x="3488859" y="1562894"/>
              <a:ext cx="233362" cy="123825"/>
            </a:xfrm>
            <a:custGeom>
              <a:avLst/>
              <a:gdLst>
                <a:gd name="T0" fmla="*/ 78 w 91"/>
                <a:gd name="T1" fmla="*/ 24 h 48"/>
                <a:gd name="T2" fmla="*/ 78 w 91"/>
                <a:gd name="T3" fmla="*/ 24 h 48"/>
                <a:gd name="T4" fmla="*/ 54 w 91"/>
                <a:gd name="T5" fmla="*/ 0 h 48"/>
                <a:gd name="T6" fmla="*/ 30 w 91"/>
                <a:gd name="T7" fmla="*/ 21 h 48"/>
                <a:gd name="T8" fmla="*/ 17 w 91"/>
                <a:gd name="T9" fmla="*/ 15 h 48"/>
                <a:gd name="T10" fmla="*/ 0 w 91"/>
                <a:gd name="T11" fmla="*/ 31 h 48"/>
                <a:gd name="T12" fmla="*/ 17 w 91"/>
                <a:gd name="T13" fmla="*/ 48 h 48"/>
                <a:gd name="T14" fmla="*/ 78 w 91"/>
                <a:gd name="T15" fmla="*/ 48 h 48"/>
                <a:gd name="T16" fmla="*/ 91 w 91"/>
                <a:gd name="T17" fmla="*/ 36 h 48"/>
                <a:gd name="T18" fmla="*/ 78 w 9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48">
                  <a:moveTo>
                    <a:pt x="78" y="24"/>
                  </a:moveTo>
                  <a:cubicBezTo>
                    <a:pt x="78" y="24"/>
                    <a:pt x="78" y="24"/>
                    <a:pt x="78" y="24"/>
                  </a:cubicBezTo>
                  <a:cubicBezTo>
                    <a:pt x="78" y="11"/>
                    <a:pt x="67" y="0"/>
                    <a:pt x="54" y="0"/>
                  </a:cubicBezTo>
                  <a:cubicBezTo>
                    <a:pt x="42" y="0"/>
                    <a:pt x="32" y="9"/>
                    <a:pt x="30" y="21"/>
                  </a:cubicBezTo>
                  <a:cubicBezTo>
                    <a:pt x="27" y="17"/>
                    <a:pt x="22" y="15"/>
                    <a:pt x="17" y="15"/>
                  </a:cubicBezTo>
                  <a:cubicBezTo>
                    <a:pt x="8" y="15"/>
                    <a:pt x="0" y="22"/>
                    <a:pt x="0" y="31"/>
                  </a:cubicBezTo>
                  <a:cubicBezTo>
                    <a:pt x="0" y="41"/>
                    <a:pt x="8" y="48"/>
                    <a:pt x="17" y="48"/>
                  </a:cubicBezTo>
                  <a:cubicBezTo>
                    <a:pt x="78" y="48"/>
                    <a:pt x="78" y="48"/>
                    <a:pt x="78" y="48"/>
                  </a:cubicBezTo>
                  <a:cubicBezTo>
                    <a:pt x="85" y="48"/>
                    <a:pt x="91" y="43"/>
                    <a:pt x="91" y="36"/>
                  </a:cubicBezTo>
                  <a:cubicBezTo>
                    <a:pt x="91" y="29"/>
                    <a:pt x="85" y="24"/>
                    <a:pt x="7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77" name="Freeform 10"/>
            <p:cNvSpPr>
              <a:spLocks/>
            </p:cNvSpPr>
            <p:nvPr/>
          </p:nvSpPr>
          <p:spPr bwMode="auto">
            <a:xfrm>
              <a:off x="3742859" y="1564481"/>
              <a:ext cx="555625" cy="315913"/>
            </a:xfrm>
            <a:custGeom>
              <a:avLst/>
              <a:gdLst>
                <a:gd name="T0" fmla="*/ 181 w 216"/>
                <a:gd name="T1" fmla="*/ 51 h 122"/>
                <a:gd name="T2" fmla="*/ 177 w 216"/>
                <a:gd name="T3" fmla="*/ 52 h 122"/>
                <a:gd name="T4" fmla="*/ 181 w 216"/>
                <a:gd name="T5" fmla="*/ 36 h 122"/>
                <a:gd name="T6" fmla="*/ 145 w 216"/>
                <a:gd name="T7" fmla="*/ 0 h 122"/>
                <a:gd name="T8" fmla="*/ 110 w 216"/>
                <a:gd name="T9" fmla="*/ 32 h 122"/>
                <a:gd name="T10" fmla="*/ 84 w 216"/>
                <a:gd name="T11" fmla="*/ 20 h 122"/>
                <a:gd name="T12" fmla="*/ 48 w 216"/>
                <a:gd name="T13" fmla="*/ 54 h 122"/>
                <a:gd name="T14" fmla="*/ 36 w 216"/>
                <a:gd name="T15" fmla="*/ 51 h 122"/>
                <a:gd name="T16" fmla="*/ 0 w 216"/>
                <a:gd name="T17" fmla="*/ 87 h 122"/>
                <a:gd name="T18" fmla="*/ 36 w 216"/>
                <a:gd name="T19" fmla="*/ 122 h 122"/>
                <a:gd name="T20" fmla="*/ 181 w 216"/>
                <a:gd name="T21" fmla="*/ 122 h 122"/>
                <a:gd name="T22" fmla="*/ 216 w 216"/>
                <a:gd name="T23" fmla="*/ 87 h 122"/>
                <a:gd name="T24" fmla="*/ 181 w 216"/>
                <a:gd name="T25"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122">
                  <a:moveTo>
                    <a:pt x="181" y="51"/>
                  </a:moveTo>
                  <a:cubicBezTo>
                    <a:pt x="179" y="51"/>
                    <a:pt x="178" y="51"/>
                    <a:pt x="177" y="52"/>
                  </a:cubicBezTo>
                  <a:cubicBezTo>
                    <a:pt x="179" y="47"/>
                    <a:pt x="181" y="42"/>
                    <a:pt x="181" y="36"/>
                  </a:cubicBezTo>
                  <a:cubicBezTo>
                    <a:pt x="181" y="16"/>
                    <a:pt x="165" y="0"/>
                    <a:pt x="145" y="0"/>
                  </a:cubicBezTo>
                  <a:cubicBezTo>
                    <a:pt x="127" y="0"/>
                    <a:pt x="112" y="14"/>
                    <a:pt x="110" y="32"/>
                  </a:cubicBezTo>
                  <a:cubicBezTo>
                    <a:pt x="103" y="24"/>
                    <a:pt x="94" y="20"/>
                    <a:pt x="84" y="20"/>
                  </a:cubicBezTo>
                  <a:cubicBezTo>
                    <a:pt x="65" y="20"/>
                    <a:pt x="49" y="35"/>
                    <a:pt x="48" y="54"/>
                  </a:cubicBezTo>
                  <a:cubicBezTo>
                    <a:pt x="44" y="52"/>
                    <a:pt x="40" y="51"/>
                    <a:pt x="36" y="51"/>
                  </a:cubicBezTo>
                  <a:cubicBezTo>
                    <a:pt x="16" y="51"/>
                    <a:pt x="0" y="67"/>
                    <a:pt x="0" y="87"/>
                  </a:cubicBezTo>
                  <a:cubicBezTo>
                    <a:pt x="0" y="106"/>
                    <a:pt x="16" y="122"/>
                    <a:pt x="36" y="122"/>
                  </a:cubicBezTo>
                  <a:cubicBezTo>
                    <a:pt x="181" y="122"/>
                    <a:pt x="181" y="122"/>
                    <a:pt x="181" y="122"/>
                  </a:cubicBezTo>
                  <a:cubicBezTo>
                    <a:pt x="200" y="122"/>
                    <a:pt x="216" y="106"/>
                    <a:pt x="216" y="87"/>
                  </a:cubicBezTo>
                  <a:cubicBezTo>
                    <a:pt x="216" y="67"/>
                    <a:pt x="200" y="51"/>
                    <a:pt x="181"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grpSp>
      <p:grpSp>
        <p:nvGrpSpPr>
          <p:cNvPr id="207" name="Group 206"/>
          <p:cNvGrpSpPr/>
          <p:nvPr/>
        </p:nvGrpSpPr>
        <p:grpSpPr>
          <a:xfrm>
            <a:off x="7414977" y="1376654"/>
            <a:ext cx="473009" cy="849192"/>
            <a:chOff x="7239008" y="1376363"/>
            <a:chExt cx="473076" cy="849312"/>
          </a:xfrm>
        </p:grpSpPr>
        <p:grpSp>
          <p:nvGrpSpPr>
            <p:cNvPr id="381" name="Group 380"/>
            <p:cNvGrpSpPr/>
            <p:nvPr/>
          </p:nvGrpSpPr>
          <p:grpSpPr>
            <a:xfrm>
              <a:off x="7239008" y="1376363"/>
              <a:ext cx="473076" cy="849312"/>
              <a:chOff x="7239008" y="1376363"/>
              <a:chExt cx="473076" cy="849312"/>
            </a:xfrm>
          </p:grpSpPr>
          <p:grpSp>
            <p:nvGrpSpPr>
              <p:cNvPr id="3" name="Group 4"/>
              <p:cNvGrpSpPr>
                <a:grpSpLocks noChangeAspect="1"/>
              </p:cNvGrpSpPr>
              <p:nvPr/>
            </p:nvGrpSpPr>
            <p:grpSpPr bwMode="auto">
              <a:xfrm>
                <a:off x="7239008" y="1376363"/>
                <a:ext cx="473076" cy="849312"/>
                <a:chOff x="4560" y="867"/>
                <a:chExt cx="298" cy="535"/>
              </a:xfrm>
            </p:grpSpPr>
            <p:sp>
              <p:nvSpPr>
                <p:cNvPr id="53" name="AutoShape 3"/>
                <p:cNvSpPr>
                  <a:spLocks noChangeAspect="1" noChangeArrowheads="1" noTextEdit="1"/>
                </p:cNvSpPr>
                <p:nvPr/>
              </p:nvSpPr>
              <p:spPr bwMode="auto">
                <a:xfrm>
                  <a:off x="4560" y="867"/>
                  <a:ext cx="295"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6" name="Freeform 5"/>
                <p:cNvSpPr>
                  <a:spLocks/>
                </p:cNvSpPr>
                <p:nvPr/>
              </p:nvSpPr>
              <p:spPr bwMode="auto">
                <a:xfrm>
                  <a:off x="4563" y="870"/>
                  <a:ext cx="295" cy="529"/>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27" name="Rectangle 6"/>
                <p:cNvSpPr>
                  <a:spLocks noChangeArrowheads="1"/>
                </p:cNvSpPr>
                <p:nvPr/>
              </p:nvSpPr>
              <p:spPr bwMode="auto">
                <a:xfrm>
                  <a:off x="4576" y="945"/>
                  <a:ext cx="265" cy="379"/>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135" name="Freeform 7"/>
                <p:cNvSpPr>
                  <a:spLocks/>
                </p:cNvSpPr>
                <p:nvPr/>
              </p:nvSpPr>
              <p:spPr bwMode="auto">
                <a:xfrm>
                  <a:off x="4628" y="899"/>
                  <a:ext cx="161"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grpSp>
          <p:sp>
            <p:nvSpPr>
              <p:cNvPr id="380" name="Oval 379"/>
              <p:cNvSpPr/>
              <p:nvPr/>
            </p:nvSpPr>
            <p:spPr bwMode="auto">
              <a:xfrm>
                <a:off x="7436465" y="2130688"/>
                <a:ext cx="71316" cy="7131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grpSp>
        <p:sp>
          <p:nvSpPr>
            <p:cNvPr id="382" name="Rounded Rectangle 381"/>
            <p:cNvSpPr/>
            <p:nvPr/>
          </p:nvSpPr>
          <p:spPr bwMode="auto">
            <a:xfrm>
              <a:off x="7303199" y="1533525"/>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83" name="Rounded Rectangle 382"/>
            <p:cNvSpPr/>
            <p:nvPr/>
          </p:nvSpPr>
          <p:spPr bwMode="auto">
            <a:xfrm>
              <a:off x="7422869" y="1533525"/>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84" name="Rounded Rectangle 383"/>
            <p:cNvSpPr/>
            <p:nvPr/>
          </p:nvSpPr>
          <p:spPr bwMode="auto">
            <a:xfrm>
              <a:off x="7542540" y="1533525"/>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85" name="Rounded Rectangle 384"/>
            <p:cNvSpPr/>
            <p:nvPr/>
          </p:nvSpPr>
          <p:spPr bwMode="auto">
            <a:xfrm>
              <a:off x="7303199" y="1648071"/>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86" name="Rounded Rectangle 385"/>
            <p:cNvSpPr/>
            <p:nvPr/>
          </p:nvSpPr>
          <p:spPr bwMode="auto">
            <a:xfrm>
              <a:off x="7422869" y="1648071"/>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87" name="Rounded Rectangle 386"/>
            <p:cNvSpPr/>
            <p:nvPr/>
          </p:nvSpPr>
          <p:spPr bwMode="auto">
            <a:xfrm>
              <a:off x="7542540" y="1648071"/>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88" name="Rounded Rectangle 387"/>
            <p:cNvSpPr/>
            <p:nvPr/>
          </p:nvSpPr>
          <p:spPr bwMode="auto">
            <a:xfrm>
              <a:off x="7303199" y="1767134"/>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89" name="Rounded Rectangle 388"/>
            <p:cNvSpPr/>
            <p:nvPr/>
          </p:nvSpPr>
          <p:spPr bwMode="auto">
            <a:xfrm>
              <a:off x="7422869" y="1767134"/>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91" name="Rounded Rectangle 390"/>
            <p:cNvSpPr/>
            <p:nvPr/>
          </p:nvSpPr>
          <p:spPr bwMode="auto">
            <a:xfrm>
              <a:off x="7303199" y="1974879"/>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92" name="Rounded Rectangle 391"/>
            <p:cNvSpPr/>
            <p:nvPr/>
          </p:nvSpPr>
          <p:spPr bwMode="auto">
            <a:xfrm>
              <a:off x="7422869" y="1974879"/>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393" name="Rounded Rectangle 392"/>
            <p:cNvSpPr/>
            <p:nvPr/>
          </p:nvSpPr>
          <p:spPr bwMode="auto">
            <a:xfrm>
              <a:off x="7542540" y="1974879"/>
              <a:ext cx="101462" cy="1014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grpSp>
      <p:grpSp>
        <p:nvGrpSpPr>
          <p:cNvPr id="208" name="Group 13"/>
          <p:cNvGrpSpPr>
            <a:grpSpLocks noChangeAspect="1"/>
          </p:cNvGrpSpPr>
          <p:nvPr/>
        </p:nvGrpSpPr>
        <p:grpSpPr bwMode="auto">
          <a:xfrm>
            <a:off x="1138884" y="1803632"/>
            <a:ext cx="811098" cy="541262"/>
            <a:chOff x="606" y="1136"/>
            <a:chExt cx="511" cy="341"/>
          </a:xfrm>
        </p:grpSpPr>
        <p:sp>
          <p:nvSpPr>
            <p:cNvPr id="210" name="Rectangle 14"/>
            <p:cNvSpPr>
              <a:spLocks noChangeArrowheads="1"/>
            </p:cNvSpPr>
            <p:nvPr/>
          </p:nvSpPr>
          <p:spPr bwMode="auto">
            <a:xfrm>
              <a:off x="1013" y="1269"/>
              <a:ext cx="104" cy="20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12" name="Rectangle 15"/>
            <p:cNvSpPr>
              <a:spLocks noChangeArrowheads="1"/>
            </p:cNvSpPr>
            <p:nvPr/>
          </p:nvSpPr>
          <p:spPr bwMode="auto">
            <a:xfrm>
              <a:off x="1094" y="1284"/>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14" name="Rectangle 16"/>
            <p:cNvSpPr>
              <a:spLocks noChangeArrowheads="1"/>
            </p:cNvSpPr>
            <p:nvPr/>
          </p:nvSpPr>
          <p:spPr bwMode="auto">
            <a:xfrm>
              <a:off x="1072" y="1284"/>
              <a:ext cx="8"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215" name="Rectangle 17"/>
            <p:cNvSpPr>
              <a:spLocks noChangeArrowheads="1"/>
            </p:cNvSpPr>
            <p:nvPr/>
          </p:nvSpPr>
          <p:spPr bwMode="auto">
            <a:xfrm>
              <a:off x="1049" y="1284"/>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94" name="Rectangle 18"/>
            <p:cNvSpPr>
              <a:spLocks noChangeArrowheads="1"/>
            </p:cNvSpPr>
            <p:nvPr/>
          </p:nvSpPr>
          <p:spPr bwMode="auto">
            <a:xfrm>
              <a:off x="1026" y="1284"/>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95" name="Rectangle 19"/>
            <p:cNvSpPr>
              <a:spLocks noChangeArrowheads="1"/>
            </p:cNvSpPr>
            <p:nvPr/>
          </p:nvSpPr>
          <p:spPr bwMode="auto">
            <a:xfrm>
              <a:off x="1094" y="130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96" name="Rectangle 20"/>
            <p:cNvSpPr>
              <a:spLocks noChangeArrowheads="1"/>
            </p:cNvSpPr>
            <p:nvPr/>
          </p:nvSpPr>
          <p:spPr bwMode="auto">
            <a:xfrm>
              <a:off x="1072" y="1306"/>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97" name="Rectangle 21"/>
            <p:cNvSpPr>
              <a:spLocks noChangeArrowheads="1"/>
            </p:cNvSpPr>
            <p:nvPr/>
          </p:nvSpPr>
          <p:spPr bwMode="auto">
            <a:xfrm>
              <a:off x="1049" y="130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98" name="Rectangle 22"/>
            <p:cNvSpPr>
              <a:spLocks noChangeArrowheads="1"/>
            </p:cNvSpPr>
            <p:nvPr/>
          </p:nvSpPr>
          <p:spPr bwMode="auto">
            <a:xfrm>
              <a:off x="1026" y="130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399" name="Rectangle 23"/>
            <p:cNvSpPr>
              <a:spLocks noChangeArrowheads="1"/>
            </p:cNvSpPr>
            <p:nvPr/>
          </p:nvSpPr>
          <p:spPr bwMode="auto">
            <a:xfrm>
              <a:off x="1094" y="1329"/>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0" name="Rectangle 24"/>
            <p:cNvSpPr>
              <a:spLocks noChangeArrowheads="1"/>
            </p:cNvSpPr>
            <p:nvPr/>
          </p:nvSpPr>
          <p:spPr bwMode="auto">
            <a:xfrm>
              <a:off x="1072" y="1329"/>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1" name="Rectangle 25"/>
            <p:cNvSpPr>
              <a:spLocks noChangeArrowheads="1"/>
            </p:cNvSpPr>
            <p:nvPr/>
          </p:nvSpPr>
          <p:spPr bwMode="auto">
            <a:xfrm>
              <a:off x="1049" y="1329"/>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2" name="Rectangle 26"/>
            <p:cNvSpPr>
              <a:spLocks noChangeArrowheads="1"/>
            </p:cNvSpPr>
            <p:nvPr/>
          </p:nvSpPr>
          <p:spPr bwMode="auto">
            <a:xfrm>
              <a:off x="1026" y="1329"/>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3" name="Rectangle 27"/>
            <p:cNvSpPr>
              <a:spLocks noChangeArrowheads="1"/>
            </p:cNvSpPr>
            <p:nvPr/>
          </p:nvSpPr>
          <p:spPr bwMode="auto">
            <a:xfrm>
              <a:off x="1094" y="1351"/>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4" name="Rectangle 28"/>
            <p:cNvSpPr>
              <a:spLocks noChangeArrowheads="1"/>
            </p:cNvSpPr>
            <p:nvPr/>
          </p:nvSpPr>
          <p:spPr bwMode="auto">
            <a:xfrm>
              <a:off x="1072" y="1351"/>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5" name="Rectangle 29"/>
            <p:cNvSpPr>
              <a:spLocks noChangeArrowheads="1"/>
            </p:cNvSpPr>
            <p:nvPr/>
          </p:nvSpPr>
          <p:spPr bwMode="auto">
            <a:xfrm>
              <a:off x="1049" y="1351"/>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6" name="Rectangle 30"/>
            <p:cNvSpPr>
              <a:spLocks noChangeArrowheads="1"/>
            </p:cNvSpPr>
            <p:nvPr/>
          </p:nvSpPr>
          <p:spPr bwMode="auto">
            <a:xfrm>
              <a:off x="1026" y="1351"/>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7" name="Rectangle 31"/>
            <p:cNvSpPr>
              <a:spLocks noChangeArrowheads="1"/>
            </p:cNvSpPr>
            <p:nvPr/>
          </p:nvSpPr>
          <p:spPr bwMode="auto">
            <a:xfrm>
              <a:off x="1094" y="1375"/>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8" name="Rectangle 32"/>
            <p:cNvSpPr>
              <a:spLocks noChangeArrowheads="1"/>
            </p:cNvSpPr>
            <p:nvPr/>
          </p:nvSpPr>
          <p:spPr bwMode="auto">
            <a:xfrm>
              <a:off x="1072" y="1375"/>
              <a:ext cx="8"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09" name="Rectangle 33"/>
            <p:cNvSpPr>
              <a:spLocks noChangeArrowheads="1"/>
            </p:cNvSpPr>
            <p:nvPr/>
          </p:nvSpPr>
          <p:spPr bwMode="auto">
            <a:xfrm>
              <a:off x="1049" y="1375"/>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10" name="Rectangle 34"/>
            <p:cNvSpPr>
              <a:spLocks noChangeArrowheads="1"/>
            </p:cNvSpPr>
            <p:nvPr/>
          </p:nvSpPr>
          <p:spPr bwMode="auto">
            <a:xfrm>
              <a:off x="1026" y="1375"/>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11" name="Rectangle 35"/>
            <p:cNvSpPr>
              <a:spLocks noChangeArrowheads="1"/>
            </p:cNvSpPr>
            <p:nvPr/>
          </p:nvSpPr>
          <p:spPr bwMode="auto">
            <a:xfrm>
              <a:off x="1094" y="1397"/>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12" name="Rectangle 36"/>
            <p:cNvSpPr>
              <a:spLocks noChangeArrowheads="1"/>
            </p:cNvSpPr>
            <p:nvPr/>
          </p:nvSpPr>
          <p:spPr bwMode="auto">
            <a:xfrm>
              <a:off x="1072" y="1397"/>
              <a:ext cx="8"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13" name="Rectangle 37"/>
            <p:cNvSpPr>
              <a:spLocks noChangeArrowheads="1"/>
            </p:cNvSpPr>
            <p:nvPr/>
          </p:nvSpPr>
          <p:spPr bwMode="auto">
            <a:xfrm>
              <a:off x="1049" y="1397"/>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14" name="Rectangle 38"/>
            <p:cNvSpPr>
              <a:spLocks noChangeArrowheads="1"/>
            </p:cNvSpPr>
            <p:nvPr/>
          </p:nvSpPr>
          <p:spPr bwMode="auto">
            <a:xfrm>
              <a:off x="1026" y="1397"/>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415" name="Rectangle 39"/>
            <p:cNvSpPr>
              <a:spLocks noChangeArrowheads="1"/>
            </p:cNvSpPr>
            <p:nvPr/>
          </p:nvSpPr>
          <p:spPr bwMode="auto">
            <a:xfrm>
              <a:off x="1094" y="1420"/>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1" name="Rectangle 40"/>
            <p:cNvSpPr>
              <a:spLocks noChangeArrowheads="1"/>
            </p:cNvSpPr>
            <p:nvPr/>
          </p:nvSpPr>
          <p:spPr bwMode="auto">
            <a:xfrm>
              <a:off x="1072" y="1420"/>
              <a:ext cx="8"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2" name="Rectangle 41"/>
            <p:cNvSpPr>
              <a:spLocks noChangeArrowheads="1"/>
            </p:cNvSpPr>
            <p:nvPr/>
          </p:nvSpPr>
          <p:spPr bwMode="auto">
            <a:xfrm>
              <a:off x="1049" y="1420"/>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3" name="Rectangle 42"/>
            <p:cNvSpPr>
              <a:spLocks noChangeArrowheads="1"/>
            </p:cNvSpPr>
            <p:nvPr/>
          </p:nvSpPr>
          <p:spPr bwMode="auto">
            <a:xfrm>
              <a:off x="1026" y="1420"/>
              <a:ext cx="9"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4" name="Rectangle 43"/>
            <p:cNvSpPr>
              <a:spLocks noChangeArrowheads="1"/>
            </p:cNvSpPr>
            <p:nvPr/>
          </p:nvSpPr>
          <p:spPr bwMode="auto">
            <a:xfrm>
              <a:off x="1094" y="144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8" name="Rectangle 44"/>
            <p:cNvSpPr>
              <a:spLocks noChangeArrowheads="1"/>
            </p:cNvSpPr>
            <p:nvPr/>
          </p:nvSpPr>
          <p:spPr bwMode="auto">
            <a:xfrm>
              <a:off x="1072" y="144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9" name="Rectangle 45"/>
            <p:cNvSpPr>
              <a:spLocks noChangeArrowheads="1"/>
            </p:cNvSpPr>
            <p:nvPr/>
          </p:nvSpPr>
          <p:spPr bwMode="auto">
            <a:xfrm>
              <a:off x="1049" y="144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0" name="Rectangle 46"/>
            <p:cNvSpPr>
              <a:spLocks noChangeArrowheads="1"/>
            </p:cNvSpPr>
            <p:nvPr/>
          </p:nvSpPr>
          <p:spPr bwMode="auto">
            <a:xfrm>
              <a:off x="1026" y="144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1" name="Rectangle 47"/>
            <p:cNvSpPr>
              <a:spLocks noChangeArrowheads="1"/>
            </p:cNvSpPr>
            <p:nvPr/>
          </p:nvSpPr>
          <p:spPr bwMode="auto">
            <a:xfrm>
              <a:off x="790" y="1370"/>
              <a:ext cx="61" cy="10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8" name="Rectangle 48"/>
            <p:cNvSpPr>
              <a:spLocks noChangeArrowheads="1"/>
            </p:cNvSpPr>
            <p:nvPr/>
          </p:nvSpPr>
          <p:spPr bwMode="auto">
            <a:xfrm>
              <a:off x="970" y="1314"/>
              <a:ext cx="60" cy="1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0" name="Rectangle 49"/>
            <p:cNvSpPr>
              <a:spLocks noChangeArrowheads="1"/>
            </p:cNvSpPr>
            <p:nvPr/>
          </p:nvSpPr>
          <p:spPr bwMode="auto">
            <a:xfrm>
              <a:off x="824" y="1314"/>
              <a:ext cx="102" cy="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1" name="Freeform 50"/>
            <p:cNvSpPr>
              <a:spLocks/>
            </p:cNvSpPr>
            <p:nvPr/>
          </p:nvSpPr>
          <p:spPr bwMode="auto">
            <a:xfrm>
              <a:off x="883" y="1166"/>
              <a:ext cx="87" cy="311"/>
            </a:xfrm>
            <a:custGeom>
              <a:avLst/>
              <a:gdLst>
                <a:gd name="T0" fmla="*/ 0 w 87"/>
                <a:gd name="T1" fmla="*/ 0 h 311"/>
                <a:gd name="T2" fmla="*/ 87 w 87"/>
                <a:gd name="T3" fmla="*/ 0 h 311"/>
                <a:gd name="T4" fmla="*/ 87 w 87"/>
                <a:gd name="T5" fmla="*/ 311 h 311"/>
                <a:gd name="T6" fmla="*/ 0 w 87"/>
                <a:gd name="T7" fmla="*/ 311 h 311"/>
                <a:gd name="T8" fmla="*/ 0 w 87"/>
                <a:gd name="T9" fmla="*/ 202 h 311"/>
                <a:gd name="T10" fmla="*/ 0 w 87"/>
                <a:gd name="T11" fmla="*/ 0 h 311"/>
              </a:gdLst>
              <a:ahLst/>
              <a:cxnLst>
                <a:cxn ang="0">
                  <a:pos x="T0" y="T1"/>
                </a:cxn>
                <a:cxn ang="0">
                  <a:pos x="T2" y="T3"/>
                </a:cxn>
                <a:cxn ang="0">
                  <a:pos x="T4" y="T5"/>
                </a:cxn>
                <a:cxn ang="0">
                  <a:pos x="T6" y="T7"/>
                </a:cxn>
                <a:cxn ang="0">
                  <a:pos x="T8" y="T9"/>
                </a:cxn>
                <a:cxn ang="0">
                  <a:pos x="T10" y="T11"/>
                </a:cxn>
              </a:cxnLst>
              <a:rect l="0" t="0" r="r" b="b"/>
              <a:pathLst>
                <a:path w="87" h="311">
                  <a:moveTo>
                    <a:pt x="0" y="0"/>
                  </a:moveTo>
                  <a:lnTo>
                    <a:pt x="87" y="0"/>
                  </a:lnTo>
                  <a:lnTo>
                    <a:pt x="87" y="311"/>
                  </a:lnTo>
                  <a:lnTo>
                    <a:pt x="0" y="311"/>
                  </a:lnTo>
                  <a:lnTo>
                    <a:pt x="0" y="202"/>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2" name="Freeform 51"/>
            <p:cNvSpPr>
              <a:spLocks/>
            </p:cNvSpPr>
            <p:nvPr/>
          </p:nvSpPr>
          <p:spPr bwMode="auto">
            <a:xfrm>
              <a:off x="824" y="1316"/>
              <a:ext cx="59" cy="161"/>
            </a:xfrm>
            <a:custGeom>
              <a:avLst/>
              <a:gdLst>
                <a:gd name="T0" fmla="*/ 0 w 59"/>
                <a:gd name="T1" fmla="*/ 80 h 161"/>
                <a:gd name="T2" fmla="*/ 0 w 59"/>
                <a:gd name="T3" fmla="*/ 161 h 161"/>
                <a:gd name="T4" fmla="*/ 59 w 59"/>
                <a:gd name="T5" fmla="*/ 161 h 161"/>
                <a:gd name="T6" fmla="*/ 59 w 59"/>
                <a:gd name="T7" fmla="*/ 0 h 161"/>
                <a:gd name="T8" fmla="*/ 0 w 59"/>
                <a:gd name="T9" fmla="*/ 80 h 161"/>
              </a:gdLst>
              <a:ahLst/>
              <a:cxnLst>
                <a:cxn ang="0">
                  <a:pos x="T0" y="T1"/>
                </a:cxn>
                <a:cxn ang="0">
                  <a:pos x="T2" y="T3"/>
                </a:cxn>
                <a:cxn ang="0">
                  <a:pos x="T4" y="T5"/>
                </a:cxn>
                <a:cxn ang="0">
                  <a:pos x="T6" y="T7"/>
                </a:cxn>
                <a:cxn ang="0">
                  <a:pos x="T8" y="T9"/>
                </a:cxn>
              </a:cxnLst>
              <a:rect l="0" t="0" r="r" b="b"/>
              <a:pathLst>
                <a:path w="59" h="161">
                  <a:moveTo>
                    <a:pt x="0" y="80"/>
                  </a:moveTo>
                  <a:lnTo>
                    <a:pt x="0" y="161"/>
                  </a:lnTo>
                  <a:lnTo>
                    <a:pt x="59" y="161"/>
                  </a:lnTo>
                  <a:lnTo>
                    <a:pt x="59" y="0"/>
                  </a:lnTo>
                  <a:lnTo>
                    <a:pt x="0" y="80"/>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3" name="Rectangle 52"/>
            <p:cNvSpPr>
              <a:spLocks noChangeArrowheads="1"/>
            </p:cNvSpPr>
            <p:nvPr/>
          </p:nvSpPr>
          <p:spPr bwMode="auto">
            <a:xfrm>
              <a:off x="894" y="1183"/>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4" name="Rectangle 53"/>
            <p:cNvSpPr>
              <a:spLocks noChangeArrowheads="1"/>
            </p:cNvSpPr>
            <p:nvPr/>
          </p:nvSpPr>
          <p:spPr bwMode="auto">
            <a:xfrm>
              <a:off x="913" y="1183"/>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5" name="Rectangle 54"/>
            <p:cNvSpPr>
              <a:spLocks noChangeArrowheads="1"/>
            </p:cNvSpPr>
            <p:nvPr/>
          </p:nvSpPr>
          <p:spPr bwMode="auto">
            <a:xfrm>
              <a:off x="931" y="1183"/>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6" name="Rectangle 55"/>
            <p:cNvSpPr>
              <a:spLocks noChangeArrowheads="1"/>
            </p:cNvSpPr>
            <p:nvPr/>
          </p:nvSpPr>
          <p:spPr bwMode="auto">
            <a:xfrm>
              <a:off x="950" y="1183"/>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7" name="Rectangle 56"/>
            <p:cNvSpPr>
              <a:spLocks noChangeArrowheads="1"/>
            </p:cNvSpPr>
            <p:nvPr/>
          </p:nvSpPr>
          <p:spPr bwMode="auto">
            <a:xfrm>
              <a:off x="894" y="1207"/>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8" name="Rectangle 57"/>
            <p:cNvSpPr>
              <a:spLocks noChangeArrowheads="1"/>
            </p:cNvSpPr>
            <p:nvPr/>
          </p:nvSpPr>
          <p:spPr bwMode="auto">
            <a:xfrm>
              <a:off x="913" y="1207"/>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9" name="Rectangle 58"/>
            <p:cNvSpPr>
              <a:spLocks noChangeArrowheads="1"/>
            </p:cNvSpPr>
            <p:nvPr/>
          </p:nvSpPr>
          <p:spPr bwMode="auto">
            <a:xfrm>
              <a:off x="931" y="120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0" name="Rectangle 59"/>
            <p:cNvSpPr>
              <a:spLocks noChangeArrowheads="1"/>
            </p:cNvSpPr>
            <p:nvPr/>
          </p:nvSpPr>
          <p:spPr bwMode="auto">
            <a:xfrm>
              <a:off x="950" y="120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1" name="Rectangle 60"/>
            <p:cNvSpPr>
              <a:spLocks noChangeArrowheads="1"/>
            </p:cNvSpPr>
            <p:nvPr/>
          </p:nvSpPr>
          <p:spPr bwMode="auto">
            <a:xfrm>
              <a:off x="894" y="1231"/>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2" name="Rectangle 61"/>
            <p:cNvSpPr>
              <a:spLocks noChangeArrowheads="1"/>
            </p:cNvSpPr>
            <p:nvPr/>
          </p:nvSpPr>
          <p:spPr bwMode="auto">
            <a:xfrm>
              <a:off x="913" y="1231"/>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3" name="Rectangle 62"/>
            <p:cNvSpPr>
              <a:spLocks noChangeArrowheads="1"/>
            </p:cNvSpPr>
            <p:nvPr/>
          </p:nvSpPr>
          <p:spPr bwMode="auto">
            <a:xfrm>
              <a:off x="931" y="1231"/>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4" name="Rectangle 63"/>
            <p:cNvSpPr>
              <a:spLocks noChangeArrowheads="1"/>
            </p:cNvSpPr>
            <p:nvPr/>
          </p:nvSpPr>
          <p:spPr bwMode="auto">
            <a:xfrm>
              <a:off x="950" y="1231"/>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5" name="Rectangle 64"/>
            <p:cNvSpPr>
              <a:spLocks noChangeArrowheads="1"/>
            </p:cNvSpPr>
            <p:nvPr/>
          </p:nvSpPr>
          <p:spPr bwMode="auto">
            <a:xfrm>
              <a:off x="894" y="1256"/>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6" name="Rectangle 65"/>
            <p:cNvSpPr>
              <a:spLocks noChangeArrowheads="1"/>
            </p:cNvSpPr>
            <p:nvPr/>
          </p:nvSpPr>
          <p:spPr bwMode="auto">
            <a:xfrm>
              <a:off x="913" y="1256"/>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7" name="Rectangle 66"/>
            <p:cNvSpPr>
              <a:spLocks noChangeArrowheads="1"/>
            </p:cNvSpPr>
            <p:nvPr/>
          </p:nvSpPr>
          <p:spPr bwMode="auto">
            <a:xfrm>
              <a:off x="931" y="125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8" name="Rectangle 67"/>
            <p:cNvSpPr>
              <a:spLocks noChangeArrowheads="1"/>
            </p:cNvSpPr>
            <p:nvPr/>
          </p:nvSpPr>
          <p:spPr bwMode="auto">
            <a:xfrm>
              <a:off x="950" y="1256"/>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9" name="Rectangle 68"/>
            <p:cNvSpPr>
              <a:spLocks noChangeArrowheads="1"/>
            </p:cNvSpPr>
            <p:nvPr/>
          </p:nvSpPr>
          <p:spPr bwMode="auto">
            <a:xfrm>
              <a:off x="894" y="1280"/>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0" name="Rectangle 69"/>
            <p:cNvSpPr>
              <a:spLocks noChangeArrowheads="1"/>
            </p:cNvSpPr>
            <p:nvPr/>
          </p:nvSpPr>
          <p:spPr bwMode="auto">
            <a:xfrm>
              <a:off x="913" y="1280"/>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1" name="Rectangle 70"/>
            <p:cNvSpPr>
              <a:spLocks noChangeArrowheads="1"/>
            </p:cNvSpPr>
            <p:nvPr/>
          </p:nvSpPr>
          <p:spPr bwMode="auto">
            <a:xfrm>
              <a:off x="931" y="1280"/>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2" name="Rectangle 71"/>
            <p:cNvSpPr>
              <a:spLocks noChangeArrowheads="1"/>
            </p:cNvSpPr>
            <p:nvPr/>
          </p:nvSpPr>
          <p:spPr bwMode="auto">
            <a:xfrm>
              <a:off x="950" y="1280"/>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3" name="Rectangle 72"/>
            <p:cNvSpPr>
              <a:spLocks noChangeArrowheads="1"/>
            </p:cNvSpPr>
            <p:nvPr/>
          </p:nvSpPr>
          <p:spPr bwMode="auto">
            <a:xfrm>
              <a:off x="894" y="1305"/>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4" name="Rectangle 73"/>
            <p:cNvSpPr>
              <a:spLocks noChangeArrowheads="1"/>
            </p:cNvSpPr>
            <p:nvPr/>
          </p:nvSpPr>
          <p:spPr bwMode="auto">
            <a:xfrm>
              <a:off x="913" y="1305"/>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5" name="Rectangle 74"/>
            <p:cNvSpPr>
              <a:spLocks noChangeArrowheads="1"/>
            </p:cNvSpPr>
            <p:nvPr/>
          </p:nvSpPr>
          <p:spPr bwMode="auto">
            <a:xfrm>
              <a:off x="931" y="1305"/>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6" name="Rectangle 75"/>
            <p:cNvSpPr>
              <a:spLocks noChangeArrowheads="1"/>
            </p:cNvSpPr>
            <p:nvPr/>
          </p:nvSpPr>
          <p:spPr bwMode="auto">
            <a:xfrm>
              <a:off x="950" y="1305"/>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7" name="Rectangle 76"/>
            <p:cNvSpPr>
              <a:spLocks noChangeArrowheads="1"/>
            </p:cNvSpPr>
            <p:nvPr/>
          </p:nvSpPr>
          <p:spPr bwMode="auto">
            <a:xfrm>
              <a:off x="894" y="132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8" name="Rectangle 77"/>
            <p:cNvSpPr>
              <a:spLocks noChangeArrowheads="1"/>
            </p:cNvSpPr>
            <p:nvPr/>
          </p:nvSpPr>
          <p:spPr bwMode="auto">
            <a:xfrm>
              <a:off x="913" y="132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9" name="Rectangle 78"/>
            <p:cNvSpPr>
              <a:spLocks noChangeArrowheads="1"/>
            </p:cNvSpPr>
            <p:nvPr/>
          </p:nvSpPr>
          <p:spPr bwMode="auto">
            <a:xfrm>
              <a:off x="931" y="1329"/>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0" name="Rectangle 79"/>
            <p:cNvSpPr>
              <a:spLocks noChangeArrowheads="1"/>
            </p:cNvSpPr>
            <p:nvPr/>
          </p:nvSpPr>
          <p:spPr bwMode="auto">
            <a:xfrm>
              <a:off x="950" y="1329"/>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1" name="Rectangle 80"/>
            <p:cNvSpPr>
              <a:spLocks noChangeArrowheads="1"/>
            </p:cNvSpPr>
            <p:nvPr/>
          </p:nvSpPr>
          <p:spPr bwMode="auto">
            <a:xfrm>
              <a:off x="894" y="1377"/>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2" name="Rectangle 81"/>
            <p:cNvSpPr>
              <a:spLocks noChangeArrowheads="1"/>
            </p:cNvSpPr>
            <p:nvPr/>
          </p:nvSpPr>
          <p:spPr bwMode="auto">
            <a:xfrm>
              <a:off x="913" y="1377"/>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3" name="Rectangle 82"/>
            <p:cNvSpPr>
              <a:spLocks noChangeArrowheads="1"/>
            </p:cNvSpPr>
            <p:nvPr/>
          </p:nvSpPr>
          <p:spPr bwMode="auto">
            <a:xfrm>
              <a:off x="931" y="1377"/>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4" name="Rectangle 83"/>
            <p:cNvSpPr>
              <a:spLocks noChangeArrowheads="1"/>
            </p:cNvSpPr>
            <p:nvPr/>
          </p:nvSpPr>
          <p:spPr bwMode="auto">
            <a:xfrm>
              <a:off x="950" y="1377"/>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5" name="Rectangle 84"/>
            <p:cNvSpPr>
              <a:spLocks noChangeArrowheads="1"/>
            </p:cNvSpPr>
            <p:nvPr/>
          </p:nvSpPr>
          <p:spPr bwMode="auto">
            <a:xfrm>
              <a:off x="894" y="135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6" name="Rectangle 85"/>
            <p:cNvSpPr>
              <a:spLocks noChangeArrowheads="1"/>
            </p:cNvSpPr>
            <p:nvPr/>
          </p:nvSpPr>
          <p:spPr bwMode="auto">
            <a:xfrm>
              <a:off x="913" y="135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7" name="Rectangle 86"/>
            <p:cNvSpPr>
              <a:spLocks noChangeArrowheads="1"/>
            </p:cNvSpPr>
            <p:nvPr/>
          </p:nvSpPr>
          <p:spPr bwMode="auto">
            <a:xfrm>
              <a:off x="931" y="135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8" name="Rectangle 87"/>
            <p:cNvSpPr>
              <a:spLocks noChangeArrowheads="1"/>
            </p:cNvSpPr>
            <p:nvPr/>
          </p:nvSpPr>
          <p:spPr bwMode="auto">
            <a:xfrm>
              <a:off x="950" y="135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9" name="Rectangle 88"/>
            <p:cNvSpPr>
              <a:spLocks noChangeArrowheads="1"/>
            </p:cNvSpPr>
            <p:nvPr/>
          </p:nvSpPr>
          <p:spPr bwMode="auto">
            <a:xfrm>
              <a:off x="894" y="140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0" name="Rectangle 89"/>
            <p:cNvSpPr>
              <a:spLocks noChangeArrowheads="1"/>
            </p:cNvSpPr>
            <p:nvPr/>
          </p:nvSpPr>
          <p:spPr bwMode="auto">
            <a:xfrm>
              <a:off x="913" y="140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1" name="Rectangle 90"/>
            <p:cNvSpPr>
              <a:spLocks noChangeArrowheads="1"/>
            </p:cNvSpPr>
            <p:nvPr/>
          </p:nvSpPr>
          <p:spPr bwMode="auto">
            <a:xfrm>
              <a:off x="931" y="140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2" name="Rectangle 91"/>
            <p:cNvSpPr>
              <a:spLocks noChangeArrowheads="1"/>
            </p:cNvSpPr>
            <p:nvPr/>
          </p:nvSpPr>
          <p:spPr bwMode="auto">
            <a:xfrm>
              <a:off x="950" y="140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3" name="Rectangle 92"/>
            <p:cNvSpPr>
              <a:spLocks noChangeArrowheads="1"/>
            </p:cNvSpPr>
            <p:nvPr/>
          </p:nvSpPr>
          <p:spPr bwMode="auto">
            <a:xfrm>
              <a:off x="894" y="1427"/>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4" name="Rectangle 93"/>
            <p:cNvSpPr>
              <a:spLocks noChangeArrowheads="1"/>
            </p:cNvSpPr>
            <p:nvPr/>
          </p:nvSpPr>
          <p:spPr bwMode="auto">
            <a:xfrm>
              <a:off x="913" y="1427"/>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5" name="Rectangle 94"/>
            <p:cNvSpPr>
              <a:spLocks noChangeArrowheads="1"/>
            </p:cNvSpPr>
            <p:nvPr/>
          </p:nvSpPr>
          <p:spPr bwMode="auto">
            <a:xfrm>
              <a:off x="931" y="142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6" name="Rectangle 95"/>
            <p:cNvSpPr>
              <a:spLocks noChangeArrowheads="1"/>
            </p:cNvSpPr>
            <p:nvPr/>
          </p:nvSpPr>
          <p:spPr bwMode="auto">
            <a:xfrm>
              <a:off x="950" y="142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7" name="Rectangle 96"/>
            <p:cNvSpPr>
              <a:spLocks noChangeArrowheads="1"/>
            </p:cNvSpPr>
            <p:nvPr/>
          </p:nvSpPr>
          <p:spPr bwMode="auto">
            <a:xfrm>
              <a:off x="894" y="145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8" name="Rectangle 97"/>
            <p:cNvSpPr>
              <a:spLocks noChangeArrowheads="1"/>
            </p:cNvSpPr>
            <p:nvPr/>
          </p:nvSpPr>
          <p:spPr bwMode="auto">
            <a:xfrm>
              <a:off x="913" y="1452"/>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9" name="Rectangle 98"/>
            <p:cNvSpPr>
              <a:spLocks noChangeArrowheads="1"/>
            </p:cNvSpPr>
            <p:nvPr/>
          </p:nvSpPr>
          <p:spPr bwMode="auto">
            <a:xfrm>
              <a:off x="931" y="145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0" name="Rectangle 99"/>
            <p:cNvSpPr>
              <a:spLocks noChangeArrowheads="1"/>
            </p:cNvSpPr>
            <p:nvPr/>
          </p:nvSpPr>
          <p:spPr bwMode="auto">
            <a:xfrm>
              <a:off x="950" y="145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1" name="Rectangle 100"/>
            <p:cNvSpPr>
              <a:spLocks noChangeArrowheads="1"/>
            </p:cNvSpPr>
            <p:nvPr/>
          </p:nvSpPr>
          <p:spPr bwMode="auto">
            <a:xfrm>
              <a:off x="830" y="1329"/>
              <a:ext cx="9"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2" name="Rectangle 101"/>
            <p:cNvSpPr>
              <a:spLocks noChangeArrowheads="1"/>
            </p:cNvSpPr>
            <p:nvPr/>
          </p:nvSpPr>
          <p:spPr bwMode="auto">
            <a:xfrm>
              <a:off x="849" y="132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3" name="Rectangle 102"/>
            <p:cNvSpPr>
              <a:spLocks noChangeArrowheads="1"/>
            </p:cNvSpPr>
            <p:nvPr/>
          </p:nvSpPr>
          <p:spPr bwMode="auto">
            <a:xfrm>
              <a:off x="868" y="132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4" name="Rectangle 103"/>
            <p:cNvSpPr>
              <a:spLocks noChangeArrowheads="1"/>
            </p:cNvSpPr>
            <p:nvPr/>
          </p:nvSpPr>
          <p:spPr bwMode="auto">
            <a:xfrm>
              <a:off x="830" y="1354"/>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5" name="Rectangle 104"/>
            <p:cNvSpPr>
              <a:spLocks noChangeArrowheads="1"/>
            </p:cNvSpPr>
            <p:nvPr/>
          </p:nvSpPr>
          <p:spPr bwMode="auto">
            <a:xfrm>
              <a:off x="849" y="1354"/>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6" name="Rectangle 105"/>
            <p:cNvSpPr>
              <a:spLocks noChangeArrowheads="1"/>
            </p:cNvSpPr>
            <p:nvPr/>
          </p:nvSpPr>
          <p:spPr bwMode="auto">
            <a:xfrm>
              <a:off x="868" y="1354"/>
              <a:ext cx="8"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7" name="Rectangle 106"/>
            <p:cNvSpPr>
              <a:spLocks noChangeArrowheads="1"/>
            </p:cNvSpPr>
            <p:nvPr/>
          </p:nvSpPr>
          <p:spPr bwMode="auto">
            <a:xfrm>
              <a:off x="830" y="1377"/>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8" name="Rectangle 107"/>
            <p:cNvSpPr>
              <a:spLocks noChangeArrowheads="1"/>
            </p:cNvSpPr>
            <p:nvPr/>
          </p:nvSpPr>
          <p:spPr bwMode="auto">
            <a:xfrm>
              <a:off x="849" y="1377"/>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9" name="Rectangle 108"/>
            <p:cNvSpPr>
              <a:spLocks noChangeArrowheads="1"/>
            </p:cNvSpPr>
            <p:nvPr/>
          </p:nvSpPr>
          <p:spPr bwMode="auto">
            <a:xfrm>
              <a:off x="868" y="1377"/>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0" name="Rectangle 109"/>
            <p:cNvSpPr>
              <a:spLocks noChangeArrowheads="1"/>
            </p:cNvSpPr>
            <p:nvPr/>
          </p:nvSpPr>
          <p:spPr bwMode="auto">
            <a:xfrm>
              <a:off x="830" y="1399"/>
              <a:ext cx="9" cy="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1" name="Rectangle 110"/>
            <p:cNvSpPr>
              <a:spLocks noChangeArrowheads="1"/>
            </p:cNvSpPr>
            <p:nvPr/>
          </p:nvSpPr>
          <p:spPr bwMode="auto">
            <a:xfrm>
              <a:off x="849" y="1399"/>
              <a:ext cx="8" cy="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2" name="Rectangle 111"/>
            <p:cNvSpPr>
              <a:spLocks noChangeArrowheads="1"/>
            </p:cNvSpPr>
            <p:nvPr/>
          </p:nvSpPr>
          <p:spPr bwMode="auto">
            <a:xfrm>
              <a:off x="868" y="1399"/>
              <a:ext cx="8" cy="1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3" name="Rectangle 112"/>
            <p:cNvSpPr>
              <a:spLocks noChangeArrowheads="1"/>
            </p:cNvSpPr>
            <p:nvPr/>
          </p:nvSpPr>
          <p:spPr bwMode="auto">
            <a:xfrm>
              <a:off x="830" y="1422"/>
              <a:ext cx="9"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4" name="Rectangle 113"/>
            <p:cNvSpPr>
              <a:spLocks noChangeArrowheads="1"/>
            </p:cNvSpPr>
            <p:nvPr/>
          </p:nvSpPr>
          <p:spPr bwMode="auto">
            <a:xfrm>
              <a:off x="849" y="1422"/>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5" name="Rectangle 114"/>
            <p:cNvSpPr>
              <a:spLocks noChangeArrowheads="1"/>
            </p:cNvSpPr>
            <p:nvPr/>
          </p:nvSpPr>
          <p:spPr bwMode="auto">
            <a:xfrm>
              <a:off x="868" y="1422"/>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6" name="Rectangle 115"/>
            <p:cNvSpPr>
              <a:spLocks noChangeArrowheads="1"/>
            </p:cNvSpPr>
            <p:nvPr/>
          </p:nvSpPr>
          <p:spPr bwMode="auto">
            <a:xfrm>
              <a:off x="830" y="1445"/>
              <a:ext cx="9"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7" name="Rectangle 116"/>
            <p:cNvSpPr>
              <a:spLocks noChangeArrowheads="1"/>
            </p:cNvSpPr>
            <p:nvPr/>
          </p:nvSpPr>
          <p:spPr bwMode="auto">
            <a:xfrm>
              <a:off x="849" y="1445"/>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8" name="Rectangle 117"/>
            <p:cNvSpPr>
              <a:spLocks noChangeArrowheads="1"/>
            </p:cNvSpPr>
            <p:nvPr/>
          </p:nvSpPr>
          <p:spPr bwMode="auto">
            <a:xfrm>
              <a:off x="868" y="1445"/>
              <a:ext cx="8"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9" name="Rectangle 118"/>
            <p:cNvSpPr>
              <a:spLocks noChangeArrowheads="1"/>
            </p:cNvSpPr>
            <p:nvPr/>
          </p:nvSpPr>
          <p:spPr bwMode="auto">
            <a:xfrm>
              <a:off x="931" y="1149"/>
              <a:ext cx="28" cy="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0" name="Rectangle 119"/>
            <p:cNvSpPr>
              <a:spLocks noChangeArrowheads="1"/>
            </p:cNvSpPr>
            <p:nvPr/>
          </p:nvSpPr>
          <p:spPr bwMode="auto">
            <a:xfrm>
              <a:off x="902" y="1139"/>
              <a:ext cx="6" cy="2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1" name="Freeform 120"/>
            <p:cNvSpPr>
              <a:spLocks/>
            </p:cNvSpPr>
            <p:nvPr/>
          </p:nvSpPr>
          <p:spPr bwMode="auto">
            <a:xfrm>
              <a:off x="717" y="1231"/>
              <a:ext cx="63" cy="246"/>
            </a:xfrm>
            <a:custGeom>
              <a:avLst/>
              <a:gdLst>
                <a:gd name="T0" fmla="*/ 0 w 63"/>
                <a:gd name="T1" fmla="*/ 41 h 246"/>
                <a:gd name="T2" fmla="*/ 63 w 63"/>
                <a:gd name="T3" fmla="*/ 0 h 246"/>
                <a:gd name="T4" fmla="*/ 63 w 63"/>
                <a:gd name="T5" fmla="*/ 246 h 246"/>
                <a:gd name="T6" fmla="*/ 0 w 63"/>
                <a:gd name="T7" fmla="*/ 246 h 246"/>
                <a:gd name="T8" fmla="*/ 0 w 63"/>
                <a:gd name="T9" fmla="*/ 41 h 246"/>
              </a:gdLst>
              <a:ahLst/>
              <a:cxnLst>
                <a:cxn ang="0">
                  <a:pos x="T0" y="T1"/>
                </a:cxn>
                <a:cxn ang="0">
                  <a:pos x="T2" y="T3"/>
                </a:cxn>
                <a:cxn ang="0">
                  <a:pos x="T4" y="T5"/>
                </a:cxn>
                <a:cxn ang="0">
                  <a:pos x="T6" y="T7"/>
                </a:cxn>
                <a:cxn ang="0">
                  <a:pos x="T8" y="T9"/>
                </a:cxn>
              </a:cxnLst>
              <a:rect l="0" t="0" r="r" b="b"/>
              <a:pathLst>
                <a:path w="63" h="246">
                  <a:moveTo>
                    <a:pt x="0" y="41"/>
                  </a:moveTo>
                  <a:lnTo>
                    <a:pt x="63" y="0"/>
                  </a:lnTo>
                  <a:lnTo>
                    <a:pt x="63" y="246"/>
                  </a:lnTo>
                  <a:lnTo>
                    <a:pt x="0" y="246"/>
                  </a:lnTo>
                  <a:lnTo>
                    <a:pt x="0" y="4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2" name="Rectangle 121"/>
            <p:cNvSpPr>
              <a:spLocks noChangeArrowheads="1"/>
            </p:cNvSpPr>
            <p:nvPr/>
          </p:nvSpPr>
          <p:spPr bwMode="auto">
            <a:xfrm>
              <a:off x="606" y="1322"/>
              <a:ext cx="34" cy="15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3" name="Rectangle 122"/>
            <p:cNvSpPr>
              <a:spLocks noChangeArrowheads="1"/>
            </p:cNvSpPr>
            <p:nvPr/>
          </p:nvSpPr>
          <p:spPr bwMode="auto">
            <a:xfrm>
              <a:off x="623" y="1234"/>
              <a:ext cx="67" cy="24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4" name="Freeform 123"/>
            <p:cNvSpPr>
              <a:spLocks/>
            </p:cNvSpPr>
            <p:nvPr/>
          </p:nvSpPr>
          <p:spPr bwMode="auto">
            <a:xfrm>
              <a:off x="639" y="1209"/>
              <a:ext cx="35" cy="25"/>
            </a:xfrm>
            <a:custGeom>
              <a:avLst/>
              <a:gdLst>
                <a:gd name="T0" fmla="*/ 26 w 35"/>
                <a:gd name="T1" fmla="*/ 0 h 25"/>
                <a:gd name="T2" fmla="*/ 9 w 35"/>
                <a:gd name="T3" fmla="*/ 0 h 25"/>
                <a:gd name="T4" fmla="*/ 0 w 35"/>
                <a:gd name="T5" fmla="*/ 25 h 25"/>
                <a:gd name="T6" fmla="*/ 35 w 35"/>
                <a:gd name="T7" fmla="*/ 25 h 25"/>
                <a:gd name="T8" fmla="*/ 26 w 35"/>
                <a:gd name="T9" fmla="*/ 0 h 25"/>
              </a:gdLst>
              <a:ahLst/>
              <a:cxnLst>
                <a:cxn ang="0">
                  <a:pos x="T0" y="T1"/>
                </a:cxn>
                <a:cxn ang="0">
                  <a:pos x="T2" y="T3"/>
                </a:cxn>
                <a:cxn ang="0">
                  <a:pos x="T4" y="T5"/>
                </a:cxn>
                <a:cxn ang="0">
                  <a:pos x="T6" y="T7"/>
                </a:cxn>
                <a:cxn ang="0">
                  <a:pos x="T8" y="T9"/>
                </a:cxn>
              </a:cxnLst>
              <a:rect l="0" t="0" r="r" b="b"/>
              <a:pathLst>
                <a:path w="35" h="25">
                  <a:moveTo>
                    <a:pt x="26" y="0"/>
                  </a:moveTo>
                  <a:lnTo>
                    <a:pt x="9" y="0"/>
                  </a:lnTo>
                  <a:lnTo>
                    <a:pt x="0" y="25"/>
                  </a:lnTo>
                  <a:lnTo>
                    <a:pt x="35" y="25"/>
                  </a:lnTo>
                  <a:lnTo>
                    <a:pt x="26"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5" name="Rectangle 124"/>
            <p:cNvSpPr>
              <a:spLocks noChangeArrowheads="1"/>
            </p:cNvSpPr>
            <p:nvPr/>
          </p:nvSpPr>
          <p:spPr bwMode="auto">
            <a:xfrm>
              <a:off x="654" y="1136"/>
              <a:ext cx="6" cy="84"/>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6" name="Rectangle 125"/>
            <p:cNvSpPr>
              <a:spLocks noChangeArrowheads="1"/>
            </p:cNvSpPr>
            <p:nvPr/>
          </p:nvSpPr>
          <p:spPr bwMode="auto">
            <a:xfrm>
              <a:off x="632" y="1242"/>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7" name="Rectangle 126"/>
            <p:cNvSpPr>
              <a:spLocks noChangeArrowheads="1"/>
            </p:cNvSpPr>
            <p:nvPr/>
          </p:nvSpPr>
          <p:spPr bwMode="auto">
            <a:xfrm>
              <a:off x="646" y="1242"/>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8" name="Rectangle 127"/>
            <p:cNvSpPr>
              <a:spLocks noChangeArrowheads="1"/>
            </p:cNvSpPr>
            <p:nvPr/>
          </p:nvSpPr>
          <p:spPr bwMode="auto">
            <a:xfrm>
              <a:off x="661" y="1242"/>
              <a:ext cx="6"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9" name="Rectangle 128"/>
            <p:cNvSpPr>
              <a:spLocks noChangeArrowheads="1"/>
            </p:cNvSpPr>
            <p:nvPr/>
          </p:nvSpPr>
          <p:spPr bwMode="auto">
            <a:xfrm>
              <a:off x="675" y="1242"/>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0" name="Rectangle 129"/>
            <p:cNvSpPr>
              <a:spLocks noChangeArrowheads="1"/>
            </p:cNvSpPr>
            <p:nvPr/>
          </p:nvSpPr>
          <p:spPr bwMode="auto">
            <a:xfrm>
              <a:off x="632" y="1265"/>
              <a:ext cx="7"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1" name="Rectangle 130"/>
            <p:cNvSpPr>
              <a:spLocks noChangeArrowheads="1"/>
            </p:cNvSpPr>
            <p:nvPr/>
          </p:nvSpPr>
          <p:spPr bwMode="auto">
            <a:xfrm>
              <a:off x="646" y="1265"/>
              <a:ext cx="7" cy="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2" name="Rectangle 131"/>
            <p:cNvSpPr>
              <a:spLocks noChangeArrowheads="1"/>
            </p:cNvSpPr>
            <p:nvPr/>
          </p:nvSpPr>
          <p:spPr bwMode="auto">
            <a:xfrm>
              <a:off x="661" y="1265"/>
              <a:ext cx="6"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3" name="Rectangle 132"/>
            <p:cNvSpPr>
              <a:spLocks noChangeArrowheads="1"/>
            </p:cNvSpPr>
            <p:nvPr/>
          </p:nvSpPr>
          <p:spPr bwMode="auto">
            <a:xfrm>
              <a:off x="675" y="1265"/>
              <a:ext cx="7"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4" name="Rectangle 133"/>
            <p:cNvSpPr>
              <a:spLocks noChangeArrowheads="1"/>
            </p:cNvSpPr>
            <p:nvPr/>
          </p:nvSpPr>
          <p:spPr bwMode="auto">
            <a:xfrm>
              <a:off x="632" y="1287"/>
              <a:ext cx="7"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5" name="Rectangle 134"/>
            <p:cNvSpPr>
              <a:spLocks noChangeArrowheads="1"/>
            </p:cNvSpPr>
            <p:nvPr/>
          </p:nvSpPr>
          <p:spPr bwMode="auto">
            <a:xfrm>
              <a:off x="646" y="1287"/>
              <a:ext cx="7"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6" name="Rectangle 135"/>
            <p:cNvSpPr>
              <a:spLocks noChangeArrowheads="1"/>
            </p:cNvSpPr>
            <p:nvPr/>
          </p:nvSpPr>
          <p:spPr bwMode="auto">
            <a:xfrm>
              <a:off x="661" y="1287"/>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7" name="Rectangle 136"/>
            <p:cNvSpPr>
              <a:spLocks noChangeArrowheads="1"/>
            </p:cNvSpPr>
            <p:nvPr/>
          </p:nvSpPr>
          <p:spPr bwMode="auto">
            <a:xfrm>
              <a:off x="675" y="1287"/>
              <a:ext cx="7"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8" name="Rectangle 137"/>
            <p:cNvSpPr>
              <a:spLocks noChangeArrowheads="1"/>
            </p:cNvSpPr>
            <p:nvPr/>
          </p:nvSpPr>
          <p:spPr bwMode="auto">
            <a:xfrm>
              <a:off x="632" y="1310"/>
              <a:ext cx="7"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9" name="Rectangle 138"/>
            <p:cNvSpPr>
              <a:spLocks noChangeArrowheads="1"/>
            </p:cNvSpPr>
            <p:nvPr/>
          </p:nvSpPr>
          <p:spPr bwMode="auto">
            <a:xfrm>
              <a:off x="646" y="1310"/>
              <a:ext cx="7" cy="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0" name="Rectangle 139"/>
            <p:cNvSpPr>
              <a:spLocks noChangeArrowheads="1"/>
            </p:cNvSpPr>
            <p:nvPr/>
          </p:nvSpPr>
          <p:spPr bwMode="auto">
            <a:xfrm>
              <a:off x="661" y="1310"/>
              <a:ext cx="6" cy="1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1" name="Rectangle 140"/>
            <p:cNvSpPr>
              <a:spLocks noChangeArrowheads="1"/>
            </p:cNvSpPr>
            <p:nvPr/>
          </p:nvSpPr>
          <p:spPr bwMode="auto">
            <a:xfrm>
              <a:off x="675" y="1310"/>
              <a:ext cx="7" cy="1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2" name="Rectangle 141"/>
            <p:cNvSpPr>
              <a:spLocks noChangeArrowheads="1"/>
            </p:cNvSpPr>
            <p:nvPr/>
          </p:nvSpPr>
          <p:spPr bwMode="auto">
            <a:xfrm>
              <a:off x="632" y="133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3" name="Rectangle 142"/>
            <p:cNvSpPr>
              <a:spLocks noChangeArrowheads="1"/>
            </p:cNvSpPr>
            <p:nvPr/>
          </p:nvSpPr>
          <p:spPr bwMode="auto">
            <a:xfrm>
              <a:off x="646" y="1333"/>
              <a:ext cx="7"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4" name="Rectangle 143"/>
            <p:cNvSpPr>
              <a:spLocks noChangeArrowheads="1"/>
            </p:cNvSpPr>
            <p:nvPr/>
          </p:nvSpPr>
          <p:spPr bwMode="auto">
            <a:xfrm>
              <a:off x="661" y="1333"/>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5" name="Rectangle 144"/>
            <p:cNvSpPr>
              <a:spLocks noChangeArrowheads="1"/>
            </p:cNvSpPr>
            <p:nvPr/>
          </p:nvSpPr>
          <p:spPr bwMode="auto">
            <a:xfrm>
              <a:off x="675" y="133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6" name="Rectangle 145"/>
            <p:cNvSpPr>
              <a:spLocks noChangeArrowheads="1"/>
            </p:cNvSpPr>
            <p:nvPr/>
          </p:nvSpPr>
          <p:spPr bwMode="auto">
            <a:xfrm>
              <a:off x="632" y="1355"/>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7" name="Rectangle 146"/>
            <p:cNvSpPr>
              <a:spLocks noChangeArrowheads="1"/>
            </p:cNvSpPr>
            <p:nvPr/>
          </p:nvSpPr>
          <p:spPr bwMode="auto">
            <a:xfrm>
              <a:off x="646" y="1355"/>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8" name="Rectangle 147"/>
            <p:cNvSpPr>
              <a:spLocks noChangeArrowheads="1"/>
            </p:cNvSpPr>
            <p:nvPr/>
          </p:nvSpPr>
          <p:spPr bwMode="auto">
            <a:xfrm>
              <a:off x="661" y="1355"/>
              <a:ext cx="6" cy="1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9" name="Rectangle 148"/>
            <p:cNvSpPr>
              <a:spLocks noChangeArrowheads="1"/>
            </p:cNvSpPr>
            <p:nvPr/>
          </p:nvSpPr>
          <p:spPr bwMode="auto">
            <a:xfrm>
              <a:off x="675" y="1355"/>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0" name="Rectangle 149"/>
            <p:cNvSpPr>
              <a:spLocks noChangeArrowheads="1"/>
            </p:cNvSpPr>
            <p:nvPr/>
          </p:nvSpPr>
          <p:spPr bwMode="auto">
            <a:xfrm>
              <a:off x="632" y="1378"/>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1" name="Rectangle 150"/>
            <p:cNvSpPr>
              <a:spLocks noChangeArrowheads="1"/>
            </p:cNvSpPr>
            <p:nvPr/>
          </p:nvSpPr>
          <p:spPr bwMode="auto">
            <a:xfrm>
              <a:off x="646" y="1378"/>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2" name="Rectangle 151"/>
            <p:cNvSpPr>
              <a:spLocks noChangeArrowheads="1"/>
            </p:cNvSpPr>
            <p:nvPr/>
          </p:nvSpPr>
          <p:spPr bwMode="auto">
            <a:xfrm>
              <a:off x="661" y="1378"/>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3" name="Rectangle 152"/>
            <p:cNvSpPr>
              <a:spLocks noChangeArrowheads="1"/>
            </p:cNvSpPr>
            <p:nvPr/>
          </p:nvSpPr>
          <p:spPr bwMode="auto">
            <a:xfrm>
              <a:off x="675" y="1378"/>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4" name="Rectangle 153"/>
            <p:cNvSpPr>
              <a:spLocks noChangeArrowheads="1"/>
            </p:cNvSpPr>
            <p:nvPr/>
          </p:nvSpPr>
          <p:spPr bwMode="auto">
            <a:xfrm>
              <a:off x="632" y="1400"/>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5" name="Rectangle 154"/>
            <p:cNvSpPr>
              <a:spLocks noChangeArrowheads="1"/>
            </p:cNvSpPr>
            <p:nvPr/>
          </p:nvSpPr>
          <p:spPr bwMode="auto">
            <a:xfrm>
              <a:off x="646" y="1400"/>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6" name="Rectangle 155"/>
            <p:cNvSpPr>
              <a:spLocks noChangeArrowheads="1"/>
            </p:cNvSpPr>
            <p:nvPr/>
          </p:nvSpPr>
          <p:spPr bwMode="auto">
            <a:xfrm>
              <a:off x="661" y="1400"/>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7" name="Rectangle 156"/>
            <p:cNvSpPr>
              <a:spLocks noChangeArrowheads="1"/>
            </p:cNvSpPr>
            <p:nvPr/>
          </p:nvSpPr>
          <p:spPr bwMode="auto">
            <a:xfrm>
              <a:off x="675" y="1400"/>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8" name="Rectangle 157"/>
            <p:cNvSpPr>
              <a:spLocks noChangeArrowheads="1"/>
            </p:cNvSpPr>
            <p:nvPr/>
          </p:nvSpPr>
          <p:spPr bwMode="auto">
            <a:xfrm>
              <a:off x="632" y="142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9" name="Rectangle 158"/>
            <p:cNvSpPr>
              <a:spLocks noChangeArrowheads="1"/>
            </p:cNvSpPr>
            <p:nvPr/>
          </p:nvSpPr>
          <p:spPr bwMode="auto">
            <a:xfrm>
              <a:off x="646" y="142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0" name="Rectangle 159"/>
            <p:cNvSpPr>
              <a:spLocks noChangeArrowheads="1"/>
            </p:cNvSpPr>
            <p:nvPr/>
          </p:nvSpPr>
          <p:spPr bwMode="auto">
            <a:xfrm>
              <a:off x="661" y="1423"/>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1" name="Rectangle 160"/>
            <p:cNvSpPr>
              <a:spLocks noChangeArrowheads="1"/>
            </p:cNvSpPr>
            <p:nvPr/>
          </p:nvSpPr>
          <p:spPr bwMode="auto">
            <a:xfrm>
              <a:off x="675" y="1423"/>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2" name="Rectangle 161"/>
            <p:cNvSpPr>
              <a:spLocks noChangeArrowheads="1"/>
            </p:cNvSpPr>
            <p:nvPr/>
          </p:nvSpPr>
          <p:spPr bwMode="auto">
            <a:xfrm>
              <a:off x="632" y="1446"/>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3" name="Rectangle 162"/>
            <p:cNvSpPr>
              <a:spLocks noChangeArrowheads="1"/>
            </p:cNvSpPr>
            <p:nvPr/>
          </p:nvSpPr>
          <p:spPr bwMode="auto">
            <a:xfrm>
              <a:off x="646" y="1446"/>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4" name="Rectangle 163"/>
            <p:cNvSpPr>
              <a:spLocks noChangeArrowheads="1"/>
            </p:cNvSpPr>
            <p:nvPr/>
          </p:nvSpPr>
          <p:spPr bwMode="auto">
            <a:xfrm>
              <a:off x="661" y="1446"/>
              <a:ext cx="6"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5" name="Rectangle 164"/>
            <p:cNvSpPr>
              <a:spLocks noChangeArrowheads="1"/>
            </p:cNvSpPr>
            <p:nvPr/>
          </p:nvSpPr>
          <p:spPr bwMode="auto">
            <a:xfrm>
              <a:off x="675" y="1446"/>
              <a:ext cx="7" cy="16"/>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6" name="Line 165"/>
            <p:cNvSpPr>
              <a:spLocks noChangeShapeType="1"/>
            </p:cNvSpPr>
            <p:nvPr/>
          </p:nvSpPr>
          <p:spPr bwMode="auto">
            <a:xfrm>
              <a:off x="771"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7" name="Line 166"/>
            <p:cNvSpPr>
              <a:spLocks noChangeShapeType="1"/>
            </p:cNvSpPr>
            <p:nvPr/>
          </p:nvSpPr>
          <p:spPr bwMode="auto">
            <a:xfrm>
              <a:off x="759"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8" name="Line 167"/>
            <p:cNvSpPr>
              <a:spLocks noChangeShapeType="1"/>
            </p:cNvSpPr>
            <p:nvPr/>
          </p:nvSpPr>
          <p:spPr bwMode="auto">
            <a:xfrm>
              <a:off x="748"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9" name="Line 168"/>
            <p:cNvSpPr>
              <a:spLocks noChangeShapeType="1"/>
            </p:cNvSpPr>
            <p:nvPr/>
          </p:nvSpPr>
          <p:spPr bwMode="auto">
            <a:xfrm>
              <a:off x="737"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90" name="Line 169"/>
            <p:cNvSpPr>
              <a:spLocks noChangeShapeType="1"/>
            </p:cNvSpPr>
            <p:nvPr/>
          </p:nvSpPr>
          <p:spPr bwMode="auto">
            <a:xfrm>
              <a:off x="726" y="1231"/>
              <a:ext cx="0" cy="246"/>
            </a:xfrm>
            <a:prstGeom prst="line">
              <a:avLst/>
            </a:prstGeom>
            <a:noFill/>
            <a:ln w="793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91" name="Rectangle 170"/>
            <p:cNvSpPr>
              <a:spLocks noChangeArrowheads="1"/>
            </p:cNvSpPr>
            <p:nvPr/>
          </p:nvSpPr>
          <p:spPr bwMode="auto">
            <a:xfrm>
              <a:off x="970" y="1322"/>
              <a:ext cx="60" cy="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92" name="Rectangle 171"/>
            <p:cNvSpPr>
              <a:spLocks noChangeArrowheads="1"/>
            </p:cNvSpPr>
            <p:nvPr/>
          </p:nvSpPr>
          <p:spPr bwMode="auto">
            <a:xfrm>
              <a:off x="970" y="1345"/>
              <a:ext cx="60" cy="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93" name="Rectangle 172"/>
            <p:cNvSpPr>
              <a:spLocks noChangeArrowheads="1"/>
            </p:cNvSpPr>
            <p:nvPr/>
          </p:nvSpPr>
          <p:spPr bwMode="auto">
            <a:xfrm>
              <a:off x="970" y="1368"/>
              <a:ext cx="60" cy="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94" name="Rectangle 173"/>
            <p:cNvSpPr>
              <a:spLocks noChangeArrowheads="1"/>
            </p:cNvSpPr>
            <p:nvPr/>
          </p:nvSpPr>
          <p:spPr bwMode="auto">
            <a:xfrm>
              <a:off x="970" y="1390"/>
              <a:ext cx="60" cy="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95" name="Rectangle 174"/>
            <p:cNvSpPr>
              <a:spLocks noChangeArrowheads="1"/>
            </p:cNvSpPr>
            <p:nvPr/>
          </p:nvSpPr>
          <p:spPr bwMode="auto">
            <a:xfrm>
              <a:off x="970" y="1413"/>
              <a:ext cx="60" cy="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96" name="Rectangle 175"/>
            <p:cNvSpPr>
              <a:spLocks noChangeArrowheads="1"/>
            </p:cNvSpPr>
            <p:nvPr/>
          </p:nvSpPr>
          <p:spPr bwMode="auto">
            <a:xfrm>
              <a:off x="970" y="1435"/>
              <a:ext cx="60" cy="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97" name="Rectangle 176"/>
            <p:cNvSpPr>
              <a:spLocks noChangeArrowheads="1"/>
            </p:cNvSpPr>
            <p:nvPr/>
          </p:nvSpPr>
          <p:spPr bwMode="auto">
            <a:xfrm>
              <a:off x="970" y="1459"/>
              <a:ext cx="60" cy="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grpSp>
      <p:sp>
        <p:nvSpPr>
          <p:cNvPr id="372" name="Rectangle 371"/>
          <p:cNvSpPr/>
          <p:nvPr/>
        </p:nvSpPr>
        <p:spPr bwMode="auto">
          <a:xfrm>
            <a:off x="8965507" y="256038"/>
            <a:ext cx="3057814" cy="2133297"/>
          </a:xfrm>
          <a:prstGeom prst="rect">
            <a:avLst/>
          </a:prstGeom>
          <a:solidFill>
            <a:schemeClr val="accent1"/>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82854" numCol="1" spcCol="0" rtlCol="0" fromWordArt="0" anchor="t" anchorCtr="0" forceAA="0" compatLnSpc="1">
            <a:prstTxWarp prst="textNoShape">
              <a:avLst/>
            </a:prstTxWarp>
            <a:noAutofit/>
          </a:bodyPr>
          <a:lstStyle/>
          <a:p>
            <a:pPr defTabSz="913924" fontAlgn="base">
              <a:spcAft>
                <a:spcPts val="1000"/>
              </a:spcAft>
            </a:pPr>
            <a:r>
              <a:rPr lang="en-US" sz="2000" dirty="0">
                <a:solidFill>
                  <a:srgbClr val="FFFFFF"/>
                </a:solidFill>
                <a:latin typeface="Segoe UI Light"/>
                <a:ea typeface="Segoe UI" pitchFamily="34" charset="0"/>
                <a:cs typeface="Segoe UI" pitchFamily="34" charset="0"/>
              </a:rPr>
              <a:t>Currently rolling out</a:t>
            </a:r>
          </a:p>
          <a:p>
            <a:pPr defTabSz="913924" fontAlgn="base">
              <a:spcAft>
                <a:spcPts val="1000"/>
              </a:spcAft>
            </a:pPr>
            <a:r>
              <a:rPr lang="en-US" sz="1200" dirty="0">
                <a:solidFill>
                  <a:srgbClr val="FFFFFF"/>
                </a:solidFill>
                <a:ea typeface="Segoe UI" pitchFamily="34" charset="0"/>
                <a:cs typeface="Segoe UI" pitchFamily="34" charset="0"/>
              </a:rPr>
              <a:t>Mobile sharing UX</a:t>
            </a:r>
          </a:p>
          <a:p>
            <a:pPr defTabSz="913924" fontAlgn="base">
              <a:spcAft>
                <a:spcPts val="1000"/>
              </a:spcAft>
            </a:pPr>
            <a:r>
              <a:rPr lang="en-US" sz="1200" dirty="0">
                <a:solidFill>
                  <a:srgbClr val="FFFFFF"/>
                </a:solidFill>
                <a:ea typeface="Segoe UI" pitchFamily="34" charset="0"/>
                <a:cs typeface="Segoe UI" pitchFamily="34" charset="0"/>
              </a:rPr>
              <a:t>DLP policy tips</a:t>
            </a:r>
          </a:p>
        </p:txBody>
      </p:sp>
      <p:sp>
        <p:nvSpPr>
          <p:cNvPr id="373" name="Freeform 372"/>
          <p:cNvSpPr>
            <a:spLocks/>
          </p:cNvSpPr>
          <p:nvPr/>
        </p:nvSpPr>
        <p:spPr bwMode="auto">
          <a:xfrm rot="330482">
            <a:off x="8148986" y="1010210"/>
            <a:ext cx="1579338" cy="1599028"/>
          </a:xfrm>
          <a:custGeom>
            <a:avLst/>
            <a:gdLst>
              <a:gd name="connsiteX0" fmla="*/ 681038 w 1579562"/>
              <a:gd name="connsiteY0" fmla="*/ 0 h 1599255"/>
              <a:gd name="connsiteX1" fmla="*/ 581025 w 1579562"/>
              <a:gd name="connsiteY1" fmla="*/ 730250 h 1599255"/>
              <a:gd name="connsiteX2" fmla="*/ 436004 w 1579562"/>
              <a:gd name="connsiteY2" fmla="*/ 617324 h 1599255"/>
              <a:gd name="connsiteX3" fmla="*/ 435234 w 1579562"/>
              <a:gd name="connsiteY3" fmla="*/ 618866 h 1599255"/>
              <a:gd name="connsiteX4" fmla="*/ 411605 w 1579562"/>
              <a:gd name="connsiteY4" fmla="*/ 666154 h 1599255"/>
              <a:gd name="connsiteX5" fmla="*/ 374473 w 1579562"/>
              <a:gd name="connsiteY5" fmla="*/ 780997 h 1599255"/>
              <a:gd name="connsiteX6" fmla="*/ 357596 w 1579562"/>
              <a:gd name="connsiteY6" fmla="*/ 912729 h 1599255"/>
              <a:gd name="connsiteX7" fmla="*/ 360971 w 1579562"/>
              <a:gd name="connsiteY7" fmla="*/ 983662 h 1599255"/>
              <a:gd name="connsiteX8" fmla="*/ 377849 w 1579562"/>
              <a:gd name="connsiteY8" fmla="*/ 1054594 h 1599255"/>
              <a:gd name="connsiteX9" fmla="*/ 455488 w 1579562"/>
              <a:gd name="connsiteY9" fmla="*/ 1186326 h 1599255"/>
              <a:gd name="connsiteX10" fmla="*/ 516248 w 1579562"/>
              <a:gd name="connsiteY10" fmla="*/ 1243748 h 1599255"/>
              <a:gd name="connsiteX11" fmla="*/ 587136 w 1579562"/>
              <a:gd name="connsiteY11" fmla="*/ 1294414 h 1599255"/>
              <a:gd name="connsiteX12" fmla="*/ 755916 w 1579562"/>
              <a:gd name="connsiteY12" fmla="*/ 1358591 h 1599255"/>
              <a:gd name="connsiteX13" fmla="*/ 938198 w 1579562"/>
              <a:gd name="connsiteY13" fmla="*/ 1382236 h 1599255"/>
              <a:gd name="connsiteX14" fmla="*/ 1025964 w 1579562"/>
              <a:gd name="connsiteY14" fmla="*/ 1375480 h 1599255"/>
              <a:gd name="connsiteX15" fmla="*/ 1113730 w 1579562"/>
              <a:gd name="connsiteY15" fmla="*/ 1365347 h 1599255"/>
              <a:gd name="connsiteX16" fmla="*/ 1269007 w 1579562"/>
              <a:gd name="connsiteY16" fmla="*/ 1318059 h 1599255"/>
              <a:gd name="connsiteX17" fmla="*/ 1393904 w 1579562"/>
              <a:gd name="connsiteY17" fmla="*/ 1260637 h 1599255"/>
              <a:gd name="connsiteX18" fmla="*/ 1488421 w 1579562"/>
              <a:gd name="connsiteY18" fmla="*/ 1199838 h 1599255"/>
              <a:gd name="connsiteX19" fmla="*/ 1522177 w 1579562"/>
              <a:gd name="connsiteY19" fmla="*/ 1176193 h 1599255"/>
              <a:gd name="connsiteX20" fmla="*/ 1549182 w 1579562"/>
              <a:gd name="connsiteY20" fmla="*/ 1155927 h 1599255"/>
              <a:gd name="connsiteX21" fmla="*/ 1569436 w 1579562"/>
              <a:gd name="connsiteY21" fmla="*/ 1139038 h 1599255"/>
              <a:gd name="connsiteX22" fmla="*/ 1579562 w 1579562"/>
              <a:gd name="connsiteY22" fmla="*/ 1139038 h 1599255"/>
              <a:gd name="connsiteX23" fmla="*/ 1579562 w 1579562"/>
              <a:gd name="connsiteY23" fmla="*/ 1149171 h 1599255"/>
              <a:gd name="connsiteX24" fmla="*/ 1566060 w 1579562"/>
              <a:gd name="connsiteY24" fmla="*/ 1172816 h 1599255"/>
              <a:gd name="connsiteX25" fmla="*/ 1528929 w 1579562"/>
              <a:gd name="connsiteY25" fmla="*/ 1236993 h 1599255"/>
              <a:gd name="connsiteX26" fmla="*/ 1454665 w 1579562"/>
              <a:gd name="connsiteY26" fmla="*/ 1331569 h 1599255"/>
              <a:gd name="connsiteX27" fmla="*/ 1333144 w 1579562"/>
              <a:gd name="connsiteY27" fmla="*/ 1439657 h 1599255"/>
              <a:gd name="connsiteX28" fmla="*/ 1164363 w 1579562"/>
              <a:gd name="connsiteY28" fmla="*/ 1534234 h 1599255"/>
              <a:gd name="connsiteX29" fmla="*/ 955077 w 1579562"/>
              <a:gd name="connsiteY29" fmla="*/ 1591656 h 1599255"/>
              <a:gd name="connsiteX30" fmla="*/ 718784 w 1579562"/>
              <a:gd name="connsiteY30" fmla="*/ 1591656 h 1599255"/>
              <a:gd name="connsiteX31" fmla="*/ 475741 w 1579562"/>
              <a:gd name="connsiteY31" fmla="*/ 1527478 h 1599255"/>
              <a:gd name="connsiteX32" fmla="*/ 256327 w 1579562"/>
              <a:gd name="connsiteY32" fmla="*/ 1385613 h 1599255"/>
              <a:gd name="connsiteX33" fmla="*/ 97674 w 1579562"/>
              <a:gd name="connsiteY33" fmla="*/ 1172816 h 1599255"/>
              <a:gd name="connsiteX34" fmla="*/ 36913 w 1579562"/>
              <a:gd name="connsiteY34" fmla="*/ 929618 h 1599255"/>
              <a:gd name="connsiteX35" fmla="*/ 47040 w 1579562"/>
              <a:gd name="connsiteY35" fmla="*/ 713443 h 1599255"/>
              <a:gd name="connsiteX36" fmla="*/ 53791 w 1579562"/>
              <a:gd name="connsiteY36" fmla="*/ 666154 h 1599255"/>
              <a:gd name="connsiteX37" fmla="*/ 67294 w 1579562"/>
              <a:gd name="connsiteY37" fmla="*/ 622244 h 1599255"/>
              <a:gd name="connsiteX38" fmla="*/ 90923 w 1579562"/>
              <a:gd name="connsiteY38" fmla="*/ 541178 h 1599255"/>
              <a:gd name="connsiteX39" fmla="*/ 117928 w 1579562"/>
              <a:gd name="connsiteY39" fmla="*/ 477001 h 1599255"/>
              <a:gd name="connsiteX40" fmla="*/ 141557 w 1579562"/>
              <a:gd name="connsiteY40" fmla="*/ 419579 h 1599255"/>
              <a:gd name="connsiteX41" fmla="*/ 152259 w 1579562"/>
              <a:gd name="connsiteY41" fmla="*/ 396375 h 1599255"/>
              <a:gd name="connsiteX42" fmla="*/ 0 w 1579562"/>
              <a:gd name="connsiteY42" fmla="*/ 277813 h 159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9562" h="1599255">
                <a:moveTo>
                  <a:pt x="681038" y="0"/>
                </a:moveTo>
                <a:lnTo>
                  <a:pt x="581025" y="730250"/>
                </a:lnTo>
                <a:lnTo>
                  <a:pt x="436004" y="617324"/>
                </a:lnTo>
                <a:lnTo>
                  <a:pt x="435234" y="618866"/>
                </a:lnTo>
                <a:cubicBezTo>
                  <a:pt x="428483" y="632377"/>
                  <a:pt x="418356" y="649266"/>
                  <a:pt x="411605" y="666154"/>
                </a:cubicBezTo>
                <a:cubicBezTo>
                  <a:pt x="398102" y="699932"/>
                  <a:pt x="384600" y="737087"/>
                  <a:pt x="374473" y="780997"/>
                </a:cubicBezTo>
                <a:cubicBezTo>
                  <a:pt x="360971" y="821530"/>
                  <a:pt x="354220" y="865441"/>
                  <a:pt x="357596" y="912729"/>
                </a:cubicBezTo>
                <a:cubicBezTo>
                  <a:pt x="354220" y="936374"/>
                  <a:pt x="357596" y="960018"/>
                  <a:pt x="360971" y="983662"/>
                </a:cubicBezTo>
                <a:cubicBezTo>
                  <a:pt x="364347" y="1007306"/>
                  <a:pt x="371098" y="1030950"/>
                  <a:pt x="377849" y="1054594"/>
                </a:cubicBezTo>
                <a:cubicBezTo>
                  <a:pt x="394727" y="1098505"/>
                  <a:pt x="421732" y="1145794"/>
                  <a:pt x="455488" y="1186326"/>
                </a:cubicBezTo>
                <a:cubicBezTo>
                  <a:pt x="472365" y="1206593"/>
                  <a:pt x="495995" y="1226859"/>
                  <a:pt x="516248" y="1243748"/>
                </a:cubicBezTo>
                <a:cubicBezTo>
                  <a:pt x="539877" y="1260637"/>
                  <a:pt x="563507" y="1277526"/>
                  <a:pt x="587136" y="1294414"/>
                </a:cubicBezTo>
                <a:cubicBezTo>
                  <a:pt x="641146" y="1321436"/>
                  <a:pt x="698530" y="1345080"/>
                  <a:pt x="755916" y="1358591"/>
                </a:cubicBezTo>
                <a:cubicBezTo>
                  <a:pt x="816677" y="1375480"/>
                  <a:pt x="877438" y="1382236"/>
                  <a:pt x="938198" y="1382236"/>
                </a:cubicBezTo>
                <a:cubicBezTo>
                  <a:pt x="968579" y="1382236"/>
                  <a:pt x="998960" y="1378858"/>
                  <a:pt x="1025964" y="1375480"/>
                </a:cubicBezTo>
                <a:cubicBezTo>
                  <a:pt x="1056344" y="1375480"/>
                  <a:pt x="1086724" y="1368725"/>
                  <a:pt x="1113730" y="1365347"/>
                </a:cubicBezTo>
                <a:cubicBezTo>
                  <a:pt x="1167739" y="1351836"/>
                  <a:pt x="1221749" y="1338325"/>
                  <a:pt x="1269007" y="1318059"/>
                </a:cubicBezTo>
                <a:cubicBezTo>
                  <a:pt x="1316266" y="1301170"/>
                  <a:pt x="1356773" y="1280903"/>
                  <a:pt x="1393904" y="1260637"/>
                </a:cubicBezTo>
                <a:cubicBezTo>
                  <a:pt x="1431036" y="1236993"/>
                  <a:pt x="1464792" y="1216726"/>
                  <a:pt x="1488421" y="1199838"/>
                </a:cubicBezTo>
                <a:cubicBezTo>
                  <a:pt x="1501923" y="1189704"/>
                  <a:pt x="1512050" y="1182949"/>
                  <a:pt x="1522177" y="1176193"/>
                </a:cubicBezTo>
                <a:cubicBezTo>
                  <a:pt x="1532304" y="1169438"/>
                  <a:pt x="1542430" y="1162682"/>
                  <a:pt x="1549182" y="1155927"/>
                </a:cubicBezTo>
                <a:cubicBezTo>
                  <a:pt x="1562684" y="1145794"/>
                  <a:pt x="1569436" y="1139038"/>
                  <a:pt x="1569436" y="1139038"/>
                </a:cubicBezTo>
                <a:cubicBezTo>
                  <a:pt x="1572811" y="1135660"/>
                  <a:pt x="1576187" y="1139038"/>
                  <a:pt x="1579562" y="1139038"/>
                </a:cubicBezTo>
                <a:cubicBezTo>
                  <a:pt x="1579563" y="1142416"/>
                  <a:pt x="1579563" y="1145793"/>
                  <a:pt x="1579562" y="1149171"/>
                </a:cubicBezTo>
                <a:cubicBezTo>
                  <a:pt x="1579562" y="1149171"/>
                  <a:pt x="1576187" y="1155927"/>
                  <a:pt x="1566060" y="1172816"/>
                </a:cubicBezTo>
                <a:cubicBezTo>
                  <a:pt x="1559309" y="1186326"/>
                  <a:pt x="1545806" y="1209971"/>
                  <a:pt x="1528929" y="1236993"/>
                </a:cubicBezTo>
                <a:cubicBezTo>
                  <a:pt x="1512051" y="1267392"/>
                  <a:pt x="1485046" y="1297792"/>
                  <a:pt x="1454665" y="1331569"/>
                </a:cubicBezTo>
                <a:cubicBezTo>
                  <a:pt x="1420909" y="1368725"/>
                  <a:pt x="1380402" y="1405880"/>
                  <a:pt x="1333144" y="1439657"/>
                </a:cubicBezTo>
                <a:cubicBezTo>
                  <a:pt x="1285885" y="1473435"/>
                  <a:pt x="1228500" y="1507212"/>
                  <a:pt x="1164363" y="1534234"/>
                </a:cubicBezTo>
                <a:cubicBezTo>
                  <a:pt x="1103603" y="1557878"/>
                  <a:pt x="1029340" y="1578144"/>
                  <a:pt x="955077" y="1591656"/>
                </a:cubicBezTo>
                <a:cubicBezTo>
                  <a:pt x="880813" y="1601789"/>
                  <a:pt x="799799" y="1601789"/>
                  <a:pt x="718784" y="1591656"/>
                </a:cubicBezTo>
                <a:cubicBezTo>
                  <a:pt x="637770" y="1584900"/>
                  <a:pt x="553380" y="1561256"/>
                  <a:pt x="475741" y="1527478"/>
                </a:cubicBezTo>
                <a:cubicBezTo>
                  <a:pt x="394727" y="1493701"/>
                  <a:pt x="320464" y="1446413"/>
                  <a:pt x="256327" y="1385613"/>
                </a:cubicBezTo>
                <a:cubicBezTo>
                  <a:pt x="188816" y="1324814"/>
                  <a:pt x="134806" y="1250504"/>
                  <a:pt x="97674" y="1172816"/>
                </a:cubicBezTo>
                <a:cubicBezTo>
                  <a:pt x="60543" y="1091750"/>
                  <a:pt x="43665" y="1007306"/>
                  <a:pt x="36913" y="929618"/>
                </a:cubicBezTo>
                <a:cubicBezTo>
                  <a:pt x="30162" y="851930"/>
                  <a:pt x="33538" y="777620"/>
                  <a:pt x="47040" y="713443"/>
                </a:cubicBezTo>
                <a:cubicBezTo>
                  <a:pt x="50416" y="696554"/>
                  <a:pt x="50416" y="683043"/>
                  <a:pt x="53791" y="666154"/>
                </a:cubicBezTo>
                <a:cubicBezTo>
                  <a:pt x="57167" y="652643"/>
                  <a:pt x="63918" y="635754"/>
                  <a:pt x="67294" y="622244"/>
                </a:cubicBezTo>
                <a:cubicBezTo>
                  <a:pt x="74045" y="595222"/>
                  <a:pt x="80796" y="568200"/>
                  <a:pt x="90923" y="541178"/>
                </a:cubicBezTo>
                <a:cubicBezTo>
                  <a:pt x="97674" y="517534"/>
                  <a:pt x="107801" y="497267"/>
                  <a:pt x="117928" y="477001"/>
                </a:cubicBezTo>
                <a:cubicBezTo>
                  <a:pt x="124679" y="456734"/>
                  <a:pt x="134806" y="436468"/>
                  <a:pt x="141557" y="419579"/>
                </a:cubicBezTo>
                <a:lnTo>
                  <a:pt x="152259" y="396375"/>
                </a:lnTo>
                <a:lnTo>
                  <a:pt x="0" y="277813"/>
                </a:lnTo>
                <a:close/>
              </a:path>
            </a:pathLst>
          </a:custGeom>
          <a:solidFill>
            <a:srgbClr val="6EC2E9"/>
          </a:solidFill>
          <a:ln>
            <a:noFill/>
          </a:ln>
        </p:spPr>
        <p:txBody>
          <a:bodyPr vert="horz" wrap="square" lIns="91427" tIns="45713" rIns="91427" bIns="45713" numCol="1" anchor="t" anchorCtr="0" compatLnSpc="1">
            <a:prstTxWarp prst="textNoShape">
              <a:avLst/>
            </a:prstTxWarp>
            <a:noAutofit/>
          </a:bodyPr>
          <a:lstStyle/>
          <a:p>
            <a:pPr defTabSz="914367"/>
            <a:endParaRPr lang="en-US" dirty="0">
              <a:solidFill>
                <a:srgbClr val="FFFFFF"/>
              </a:solidFill>
            </a:endParaRPr>
          </a:p>
        </p:txBody>
      </p:sp>
    </p:spTree>
    <p:extLst>
      <p:ext uri="{BB962C8B-B14F-4D97-AF65-F5344CB8AC3E}">
        <p14:creationId xmlns:p14="http://schemas.microsoft.com/office/powerpoint/2010/main" val="1868912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500"/>
                                        <p:tgtEl>
                                          <p:spTgt spid="37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73"/>
                                        </p:tgtEl>
                                        <p:attrNameLst>
                                          <p:attrName>style.visibility</p:attrName>
                                        </p:attrNameLst>
                                      </p:cBhvr>
                                      <p:to>
                                        <p:strVal val="visible"/>
                                      </p:to>
                                    </p:set>
                                    <p:animEffect transition="in" filter="wipe(right)">
                                      <p:cBhvr>
                                        <p:cTn id="11" dur="500"/>
                                        <p:tgtEl>
                                          <p:spTgt spid="37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100"/>
                                  </p:stCondLst>
                                  <p:childTnLst>
                                    <p:set>
                                      <p:cBhvr>
                                        <p:cTn id="19" dur="1" fill="hold">
                                          <p:stCondLst>
                                            <p:cond delay="0"/>
                                          </p:stCondLst>
                                        </p:cTn>
                                        <p:tgtEl>
                                          <p:spTgt spid="35">
                                            <p:txEl>
                                              <p:pRg st="0" end="0"/>
                                            </p:txEl>
                                          </p:spTgt>
                                        </p:tgtEl>
                                        <p:attrNameLst>
                                          <p:attrName>style.visibility</p:attrName>
                                        </p:attrNameLst>
                                      </p:cBhvr>
                                      <p:to>
                                        <p:strVal val="visible"/>
                                      </p:to>
                                    </p:set>
                                    <p:animEffect transition="in" filter="fade">
                                      <p:cBhvr>
                                        <p:cTn id="20" dur="500"/>
                                        <p:tgtEl>
                                          <p:spTgt spid="35">
                                            <p:txEl>
                                              <p:pRg st="0" end="0"/>
                                            </p:txEl>
                                          </p:spTgt>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35">
                                            <p:txEl>
                                              <p:pRg st="1" end="1"/>
                                            </p:txEl>
                                          </p:spTgt>
                                        </p:tgtEl>
                                        <p:attrNameLst>
                                          <p:attrName>style.visibility</p:attrName>
                                        </p:attrNameLst>
                                      </p:cBhvr>
                                      <p:to>
                                        <p:strVal val="visible"/>
                                      </p:to>
                                    </p:set>
                                    <p:animEffect transition="in" filter="fade">
                                      <p:cBhvr>
                                        <p:cTn id="24" dur="500"/>
                                        <p:tgtEl>
                                          <p:spTgt spid="35">
                                            <p:txEl>
                                              <p:pRg st="1" end="1"/>
                                            </p:txEl>
                                          </p:spTgt>
                                        </p:tgtEl>
                                      </p:cBhvr>
                                    </p:animEffect>
                                  </p:childTnLst>
                                </p:cTn>
                              </p:par>
                            </p:childTnLst>
                          </p:cTn>
                        </p:par>
                        <p:par>
                          <p:cTn id="25" fill="hold">
                            <p:stCondLst>
                              <p:cond delay="1600"/>
                            </p:stCondLst>
                            <p:childTnLst>
                              <p:par>
                                <p:cTn id="26" presetID="10" presetClass="entr" presetSubtype="0" fill="hold" grpId="0" nodeType="afterEffect">
                                  <p:stCondLst>
                                    <p:cond delay="0"/>
                                  </p:stCondLst>
                                  <p:childTnLst>
                                    <p:set>
                                      <p:cBhvr>
                                        <p:cTn id="27" dur="1" fill="hold">
                                          <p:stCondLst>
                                            <p:cond delay="0"/>
                                          </p:stCondLst>
                                        </p:cTn>
                                        <p:tgtEl>
                                          <p:spTgt spid="35">
                                            <p:txEl>
                                              <p:pRg st="2" end="2"/>
                                            </p:txEl>
                                          </p:spTgt>
                                        </p:tgtEl>
                                        <p:attrNameLst>
                                          <p:attrName>style.visibility</p:attrName>
                                        </p:attrNameLst>
                                      </p:cBhvr>
                                      <p:to>
                                        <p:strVal val="visible"/>
                                      </p:to>
                                    </p:set>
                                    <p:animEffect transition="in" filter="fade">
                                      <p:cBhvr>
                                        <p:cTn id="28" dur="500"/>
                                        <p:tgtEl>
                                          <p:spTgt spid="35">
                                            <p:txEl>
                                              <p:pRg st="2" end="2"/>
                                            </p:txEl>
                                          </p:spTgt>
                                        </p:tgtEl>
                                      </p:cBhvr>
                                    </p:animEffect>
                                  </p:childTnLst>
                                </p:cTn>
                              </p:par>
                            </p:childTnLst>
                          </p:cTn>
                        </p:par>
                        <p:par>
                          <p:cTn id="29" fill="hold">
                            <p:stCondLst>
                              <p:cond delay="2100"/>
                            </p:stCondLst>
                            <p:childTnLst>
                              <p:par>
                                <p:cTn id="30" presetID="10" presetClass="entr" presetSubtype="0" fill="hold" grpId="0" nodeType="afterEffect">
                                  <p:stCondLst>
                                    <p:cond delay="0"/>
                                  </p:stCondLst>
                                  <p:childTnLst>
                                    <p:set>
                                      <p:cBhvr>
                                        <p:cTn id="31" dur="1" fill="hold">
                                          <p:stCondLst>
                                            <p:cond delay="0"/>
                                          </p:stCondLst>
                                        </p:cTn>
                                        <p:tgtEl>
                                          <p:spTgt spid="35">
                                            <p:txEl>
                                              <p:pRg st="3" end="3"/>
                                            </p:txEl>
                                          </p:spTgt>
                                        </p:tgtEl>
                                        <p:attrNameLst>
                                          <p:attrName>style.visibility</p:attrName>
                                        </p:attrNameLst>
                                      </p:cBhvr>
                                      <p:to>
                                        <p:strVal val="visible"/>
                                      </p:to>
                                    </p:set>
                                    <p:animEffect transition="in" filter="fade">
                                      <p:cBhvr>
                                        <p:cTn id="32" dur="500"/>
                                        <p:tgtEl>
                                          <p:spTgt spid="3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Effect transition="in" filter="fade">
                                      <p:cBhvr>
                                        <p:cTn id="41" dur="500"/>
                                        <p:tgtEl>
                                          <p:spTgt spid="27">
                                            <p:txEl>
                                              <p:pRg st="0" end="0"/>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7">
                                            <p:txEl>
                                              <p:pRg st="1" end="1"/>
                                            </p:txEl>
                                          </p:spTgt>
                                        </p:tgtEl>
                                        <p:attrNameLst>
                                          <p:attrName>style.visibility</p:attrName>
                                        </p:attrNameLst>
                                      </p:cBhvr>
                                      <p:to>
                                        <p:strVal val="visible"/>
                                      </p:to>
                                    </p:set>
                                    <p:animEffect transition="in" filter="fade">
                                      <p:cBhvr>
                                        <p:cTn id="45" dur="500"/>
                                        <p:tgtEl>
                                          <p:spTgt spid="27">
                                            <p:txEl>
                                              <p:pRg st="1" end="1"/>
                                            </p:tx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27">
                                            <p:txEl>
                                              <p:pRg st="2" end="2"/>
                                            </p:txEl>
                                          </p:spTgt>
                                        </p:tgtEl>
                                        <p:attrNameLst>
                                          <p:attrName>style.visibility</p:attrName>
                                        </p:attrNameLst>
                                      </p:cBhvr>
                                      <p:to>
                                        <p:strVal val="visible"/>
                                      </p:to>
                                    </p:set>
                                    <p:animEffect transition="in" filter="fade">
                                      <p:cBhvr>
                                        <p:cTn id="49" dur="500"/>
                                        <p:tgtEl>
                                          <p:spTgt spid="27">
                                            <p:txEl>
                                              <p:pRg st="2" end="2"/>
                                            </p:txEl>
                                          </p:spTgt>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7">
                                            <p:txEl>
                                              <p:pRg st="3" end="3"/>
                                            </p:txEl>
                                          </p:spTgt>
                                        </p:tgtEl>
                                        <p:attrNameLst>
                                          <p:attrName>style.visibility</p:attrName>
                                        </p:attrNameLst>
                                      </p:cBhvr>
                                      <p:to>
                                        <p:strVal val="visible"/>
                                      </p:to>
                                    </p:set>
                                    <p:animEffect transition="in" filter="fade">
                                      <p:cBhvr>
                                        <p:cTn id="53" dur="500"/>
                                        <p:tgtEl>
                                          <p:spTgt spid="27">
                                            <p:txEl>
                                              <p:pRg st="3" end="3"/>
                                            </p:tx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7">
                                            <p:txEl>
                                              <p:pRg st="4" end="4"/>
                                            </p:txEl>
                                          </p:spTgt>
                                        </p:tgtEl>
                                        <p:attrNameLst>
                                          <p:attrName>style.visibility</p:attrName>
                                        </p:attrNameLst>
                                      </p:cBhvr>
                                      <p:to>
                                        <p:strVal val="visible"/>
                                      </p:to>
                                    </p:set>
                                    <p:animEffect transition="in" filter="fade">
                                      <p:cBhvr>
                                        <p:cTn id="57" dur="500"/>
                                        <p:tgtEl>
                                          <p:spTgt spid="27">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8">
                                            <p:txEl>
                                              <p:pRg st="0" end="0"/>
                                            </p:txEl>
                                          </p:spTgt>
                                        </p:tgtEl>
                                        <p:attrNameLst>
                                          <p:attrName>style.visibility</p:attrName>
                                        </p:attrNameLst>
                                      </p:cBhvr>
                                      <p:to>
                                        <p:strVal val="visible"/>
                                      </p:to>
                                    </p:set>
                                    <p:animEffect transition="in" filter="fade">
                                      <p:cBhvr>
                                        <p:cTn id="66" dur="500"/>
                                        <p:tgtEl>
                                          <p:spTgt spid="38">
                                            <p:txEl>
                                              <p:pRg st="0" end="0"/>
                                            </p:txEl>
                                          </p:spTgt>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38">
                                            <p:txEl>
                                              <p:pRg st="1" end="1"/>
                                            </p:txEl>
                                          </p:spTgt>
                                        </p:tgtEl>
                                        <p:attrNameLst>
                                          <p:attrName>style.visibility</p:attrName>
                                        </p:attrNameLst>
                                      </p:cBhvr>
                                      <p:to>
                                        <p:strVal val="visible"/>
                                      </p:to>
                                    </p:set>
                                    <p:animEffect transition="in" filter="fade">
                                      <p:cBhvr>
                                        <p:cTn id="70" dur="500"/>
                                        <p:tgtEl>
                                          <p:spTgt spid="38">
                                            <p:txEl>
                                              <p:pRg st="1" end="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500"/>
                            </p:stCondLst>
                            <p:childTnLst>
                              <p:par>
                                <p:cTn id="77" presetID="10" presetClass="entr" presetSubtype="0" fill="hold" grpId="0" nodeType="afterEffect">
                                  <p:stCondLst>
                                    <p:cond delay="100"/>
                                  </p:stCondLst>
                                  <p:childTnLst>
                                    <p:set>
                                      <p:cBhvr>
                                        <p:cTn id="78" dur="1" fill="hold">
                                          <p:stCondLst>
                                            <p:cond delay="0"/>
                                          </p:stCondLst>
                                        </p:cTn>
                                        <p:tgtEl>
                                          <p:spTgt spid="40">
                                            <p:txEl>
                                              <p:pRg st="0" end="0"/>
                                            </p:txEl>
                                          </p:spTgt>
                                        </p:tgtEl>
                                        <p:attrNameLst>
                                          <p:attrName>style.visibility</p:attrName>
                                        </p:attrNameLst>
                                      </p:cBhvr>
                                      <p:to>
                                        <p:strVal val="visible"/>
                                      </p:to>
                                    </p:set>
                                    <p:animEffect transition="in" filter="fade">
                                      <p:cBhvr>
                                        <p:cTn id="79" dur="500"/>
                                        <p:tgtEl>
                                          <p:spTgt spid="40">
                                            <p:txEl>
                                              <p:pRg st="0" end="0"/>
                                            </p:txEl>
                                          </p:spTgt>
                                        </p:tgtEl>
                                      </p:cBhvr>
                                    </p:animEffect>
                                  </p:childTnLst>
                                </p:cTn>
                              </p:par>
                            </p:childTnLst>
                          </p:cTn>
                        </p:par>
                        <p:par>
                          <p:cTn id="80" fill="hold">
                            <p:stCondLst>
                              <p:cond delay="1100"/>
                            </p:stCondLst>
                            <p:childTnLst>
                              <p:par>
                                <p:cTn id="81" presetID="10" presetClass="entr" presetSubtype="0" fill="hold" grpId="0" nodeType="afterEffect">
                                  <p:stCondLst>
                                    <p:cond delay="0"/>
                                  </p:stCondLst>
                                  <p:childTnLst>
                                    <p:set>
                                      <p:cBhvr>
                                        <p:cTn id="82" dur="1" fill="hold">
                                          <p:stCondLst>
                                            <p:cond delay="0"/>
                                          </p:stCondLst>
                                        </p:cTn>
                                        <p:tgtEl>
                                          <p:spTgt spid="40">
                                            <p:txEl>
                                              <p:pRg st="1" end="1"/>
                                            </p:txEl>
                                          </p:spTgt>
                                        </p:tgtEl>
                                        <p:attrNameLst>
                                          <p:attrName>style.visibility</p:attrName>
                                        </p:attrNameLst>
                                      </p:cBhvr>
                                      <p:to>
                                        <p:strVal val="visible"/>
                                      </p:to>
                                    </p:set>
                                    <p:animEffect transition="in" filter="fade">
                                      <p:cBhvr>
                                        <p:cTn id="83" dur="500"/>
                                        <p:tgtEl>
                                          <p:spTgt spid="40">
                                            <p:txEl>
                                              <p:pRg st="1" end="1"/>
                                            </p:txEl>
                                          </p:spTgt>
                                        </p:tgtEl>
                                      </p:cBhvr>
                                    </p:animEffect>
                                  </p:childTnLst>
                                </p:cTn>
                              </p:par>
                            </p:childTnLst>
                          </p:cTn>
                        </p:par>
                        <p:par>
                          <p:cTn id="84" fill="hold">
                            <p:stCondLst>
                              <p:cond delay="1600"/>
                            </p:stCondLst>
                            <p:childTnLst>
                              <p:par>
                                <p:cTn id="85" presetID="10" presetClass="entr" presetSubtype="0" fill="hold" grpId="0" nodeType="afterEffect">
                                  <p:stCondLst>
                                    <p:cond delay="0"/>
                                  </p:stCondLst>
                                  <p:childTnLst>
                                    <p:set>
                                      <p:cBhvr>
                                        <p:cTn id="86" dur="1" fill="hold">
                                          <p:stCondLst>
                                            <p:cond delay="0"/>
                                          </p:stCondLst>
                                        </p:cTn>
                                        <p:tgtEl>
                                          <p:spTgt spid="40">
                                            <p:txEl>
                                              <p:pRg st="2" end="2"/>
                                            </p:txEl>
                                          </p:spTgt>
                                        </p:tgtEl>
                                        <p:attrNameLst>
                                          <p:attrName>style.visibility</p:attrName>
                                        </p:attrNameLst>
                                      </p:cBhvr>
                                      <p:to>
                                        <p:strVal val="visible"/>
                                      </p:to>
                                    </p:set>
                                    <p:animEffect transition="in" filter="fade">
                                      <p:cBhvr>
                                        <p:cTn id="87" dur="500"/>
                                        <p:tgtEl>
                                          <p:spTgt spid="40">
                                            <p:txEl>
                                              <p:pRg st="2" end="2"/>
                                            </p:txEl>
                                          </p:spTgt>
                                        </p:tgtEl>
                                      </p:cBhvr>
                                    </p:animEffect>
                                  </p:childTnLst>
                                </p:cTn>
                              </p:par>
                            </p:childTnLst>
                          </p:cTn>
                        </p:par>
                        <p:par>
                          <p:cTn id="88" fill="hold">
                            <p:stCondLst>
                              <p:cond delay="2100"/>
                            </p:stCondLst>
                            <p:childTnLst>
                              <p:par>
                                <p:cTn id="89" presetID="10" presetClass="entr" presetSubtype="0" fill="hold" grpId="0" nodeType="afterEffect">
                                  <p:stCondLst>
                                    <p:cond delay="0"/>
                                  </p:stCondLst>
                                  <p:childTnLst>
                                    <p:set>
                                      <p:cBhvr>
                                        <p:cTn id="90" dur="1" fill="hold">
                                          <p:stCondLst>
                                            <p:cond delay="0"/>
                                          </p:stCondLst>
                                        </p:cTn>
                                        <p:tgtEl>
                                          <p:spTgt spid="40">
                                            <p:txEl>
                                              <p:pRg st="3" end="3"/>
                                            </p:txEl>
                                          </p:spTgt>
                                        </p:tgtEl>
                                        <p:attrNameLst>
                                          <p:attrName>style.visibility</p:attrName>
                                        </p:attrNameLst>
                                      </p:cBhvr>
                                      <p:to>
                                        <p:strVal val="visible"/>
                                      </p:to>
                                    </p:set>
                                    <p:animEffect transition="in" filter="fade">
                                      <p:cBhvr>
                                        <p:cTn id="91" dur="500"/>
                                        <p:tgtEl>
                                          <p:spTgt spid="40">
                                            <p:txEl>
                                              <p:pRg st="3" end="3"/>
                                            </p:txEl>
                                          </p:spTgt>
                                        </p:tgtEl>
                                      </p:cBhvr>
                                    </p:animEffect>
                                  </p:childTnLst>
                                </p:cTn>
                              </p:par>
                            </p:childTnLst>
                          </p:cTn>
                        </p:par>
                        <p:par>
                          <p:cTn id="92" fill="hold">
                            <p:stCondLst>
                              <p:cond delay="2600"/>
                            </p:stCondLst>
                            <p:childTnLst>
                              <p:par>
                                <p:cTn id="93" presetID="10" presetClass="entr" presetSubtype="0" fill="hold" grpId="0" nodeType="afterEffect">
                                  <p:stCondLst>
                                    <p:cond delay="0"/>
                                  </p:stCondLst>
                                  <p:childTnLst>
                                    <p:set>
                                      <p:cBhvr>
                                        <p:cTn id="94" dur="1" fill="hold">
                                          <p:stCondLst>
                                            <p:cond delay="0"/>
                                          </p:stCondLst>
                                        </p:cTn>
                                        <p:tgtEl>
                                          <p:spTgt spid="40">
                                            <p:txEl>
                                              <p:pRg st="4" end="4"/>
                                            </p:txEl>
                                          </p:spTgt>
                                        </p:tgtEl>
                                        <p:attrNameLst>
                                          <p:attrName>style.visibility</p:attrName>
                                        </p:attrNameLst>
                                      </p:cBhvr>
                                      <p:to>
                                        <p:strVal val="visible"/>
                                      </p:to>
                                    </p:set>
                                    <p:animEffect transition="in" filter="fade">
                                      <p:cBhvr>
                                        <p:cTn id="95" dur="500"/>
                                        <p:tgtEl>
                                          <p:spTgt spid="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7" grpId="0" build="p"/>
      <p:bldP spid="35" grpId="0" build="p"/>
      <p:bldP spid="38" grpId="0" build="p"/>
      <p:bldP spid="40" grpId="0" build="p"/>
      <p:bldP spid="372" grpId="0" animBg="1"/>
      <p:bldP spid="3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9"/>
          <p:cNvGrpSpPr>
            <a:grpSpLocks noChangeAspect="1"/>
          </p:cNvGrpSpPr>
          <p:nvPr/>
        </p:nvGrpSpPr>
        <p:grpSpPr bwMode="auto">
          <a:xfrm>
            <a:off x="6936175" y="1780164"/>
            <a:ext cx="1033009" cy="601235"/>
            <a:chOff x="4351" y="982"/>
            <a:chExt cx="890" cy="518"/>
          </a:xfrm>
          <a:solidFill>
            <a:srgbClr val="E2E2E2">
              <a:alpha val="26000"/>
            </a:srgbClr>
          </a:solidFill>
        </p:grpSpPr>
        <p:sp>
          <p:nvSpPr>
            <p:cNvPr id="53" name="Freeform 12"/>
            <p:cNvSpPr>
              <a:spLocks noEditPoints="1"/>
            </p:cNvSpPr>
            <p:nvPr/>
          </p:nvSpPr>
          <p:spPr bwMode="auto">
            <a:xfrm>
              <a:off x="4351" y="982"/>
              <a:ext cx="423" cy="425"/>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4" name="Freeform 13"/>
            <p:cNvSpPr>
              <a:spLocks noEditPoints="1"/>
            </p:cNvSpPr>
            <p:nvPr/>
          </p:nvSpPr>
          <p:spPr bwMode="auto">
            <a:xfrm>
              <a:off x="4681" y="1304"/>
              <a:ext cx="195" cy="196"/>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6" name="Freeform 15"/>
            <p:cNvSpPr>
              <a:spLocks noEditPoints="1"/>
            </p:cNvSpPr>
            <p:nvPr/>
          </p:nvSpPr>
          <p:spPr bwMode="auto">
            <a:xfrm>
              <a:off x="5158" y="1251"/>
              <a:ext cx="73" cy="76"/>
            </a:xfrm>
            <a:custGeom>
              <a:avLst/>
              <a:gdLst>
                <a:gd name="T0" fmla="*/ 21 w 46"/>
                <a:gd name="T1" fmla="*/ 1 h 47"/>
                <a:gd name="T2" fmla="*/ 1 w 46"/>
                <a:gd name="T3" fmla="*/ 25 h 47"/>
                <a:gd name="T4" fmla="*/ 25 w 46"/>
                <a:gd name="T5" fmla="*/ 46 h 47"/>
                <a:gd name="T6" fmla="*/ 45 w 46"/>
                <a:gd name="T7" fmla="*/ 22 h 47"/>
                <a:gd name="T8" fmla="*/ 21 w 46"/>
                <a:gd name="T9" fmla="*/ 1 h 47"/>
                <a:gd name="T10" fmla="*/ 24 w 46"/>
                <a:gd name="T11" fmla="*/ 33 h 47"/>
                <a:gd name="T12" fmla="*/ 13 w 46"/>
                <a:gd name="T13" fmla="*/ 24 h 47"/>
                <a:gd name="T14" fmla="*/ 22 w 46"/>
                <a:gd name="T15" fmla="*/ 14 h 47"/>
                <a:gd name="T16" fmla="*/ 33 w 46"/>
                <a:gd name="T17" fmla="*/ 23 h 47"/>
                <a:gd name="T18" fmla="*/ 24 w 46"/>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
                  <a:moveTo>
                    <a:pt x="21" y="1"/>
                  </a:moveTo>
                  <a:cubicBezTo>
                    <a:pt x="9" y="2"/>
                    <a:pt x="0" y="13"/>
                    <a:pt x="1" y="25"/>
                  </a:cubicBezTo>
                  <a:cubicBezTo>
                    <a:pt x="2" y="38"/>
                    <a:pt x="12" y="47"/>
                    <a:pt x="25" y="46"/>
                  </a:cubicBezTo>
                  <a:cubicBezTo>
                    <a:pt x="37" y="45"/>
                    <a:pt x="46" y="34"/>
                    <a:pt x="45" y="22"/>
                  </a:cubicBezTo>
                  <a:cubicBezTo>
                    <a:pt x="44" y="9"/>
                    <a:pt x="33" y="0"/>
                    <a:pt x="21" y="1"/>
                  </a:cubicBezTo>
                  <a:close/>
                  <a:moveTo>
                    <a:pt x="24" y="33"/>
                  </a:moveTo>
                  <a:cubicBezTo>
                    <a:pt x="18" y="34"/>
                    <a:pt x="13" y="30"/>
                    <a:pt x="13" y="24"/>
                  </a:cubicBezTo>
                  <a:cubicBezTo>
                    <a:pt x="13" y="19"/>
                    <a:pt x="17" y="14"/>
                    <a:pt x="22" y="14"/>
                  </a:cubicBezTo>
                  <a:cubicBezTo>
                    <a:pt x="27" y="13"/>
                    <a:pt x="32" y="17"/>
                    <a:pt x="33" y="23"/>
                  </a:cubicBezTo>
                  <a:cubicBezTo>
                    <a:pt x="33" y="28"/>
                    <a:pt x="29" y="33"/>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7" name="Freeform 16"/>
            <p:cNvSpPr>
              <a:spLocks/>
            </p:cNvSpPr>
            <p:nvPr/>
          </p:nvSpPr>
          <p:spPr bwMode="auto">
            <a:xfrm>
              <a:off x="5182" y="1238"/>
              <a:ext cx="17" cy="23"/>
            </a:xfrm>
            <a:custGeom>
              <a:avLst/>
              <a:gdLst>
                <a:gd name="T0" fmla="*/ 11 w 11"/>
                <a:gd name="T1" fmla="*/ 9 h 14"/>
                <a:gd name="T2" fmla="*/ 7 w 11"/>
                <a:gd name="T3" fmla="*/ 13 h 14"/>
                <a:gd name="T4" fmla="*/ 5 w 11"/>
                <a:gd name="T5" fmla="*/ 14 h 14"/>
                <a:gd name="T6" fmla="*/ 1 w 11"/>
                <a:gd name="T7" fmla="*/ 10 h 14"/>
                <a:gd name="T8" fmla="*/ 0 w 11"/>
                <a:gd name="T9" fmla="*/ 5 h 14"/>
                <a:gd name="T10" fmla="*/ 4 w 11"/>
                <a:gd name="T11" fmla="*/ 1 h 14"/>
                <a:gd name="T12" fmla="*/ 6 w 11"/>
                <a:gd name="T13" fmla="*/ 0 h 14"/>
                <a:gd name="T14" fmla="*/ 11 w 11"/>
                <a:gd name="T15" fmla="*/ 4 h 14"/>
                <a:gd name="T16" fmla="*/ 11 w 11"/>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4">
                  <a:moveTo>
                    <a:pt x="11" y="9"/>
                  </a:moveTo>
                  <a:cubicBezTo>
                    <a:pt x="11" y="11"/>
                    <a:pt x="10" y="13"/>
                    <a:pt x="7" y="13"/>
                  </a:cubicBezTo>
                  <a:cubicBezTo>
                    <a:pt x="5" y="14"/>
                    <a:pt x="5" y="14"/>
                    <a:pt x="5" y="14"/>
                  </a:cubicBezTo>
                  <a:cubicBezTo>
                    <a:pt x="3" y="14"/>
                    <a:pt x="1" y="12"/>
                    <a:pt x="1" y="10"/>
                  </a:cubicBezTo>
                  <a:cubicBezTo>
                    <a:pt x="0" y="5"/>
                    <a:pt x="0" y="5"/>
                    <a:pt x="0" y="5"/>
                  </a:cubicBezTo>
                  <a:cubicBezTo>
                    <a:pt x="0" y="3"/>
                    <a:pt x="2" y="1"/>
                    <a:pt x="4" y="1"/>
                  </a:cubicBezTo>
                  <a:cubicBezTo>
                    <a:pt x="6" y="0"/>
                    <a:pt x="6" y="0"/>
                    <a:pt x="6" y="0"/>
                  </a:cubicBezTo>
                  <a:cubicBezTo>
                    <a:pt x="9" y="0"/>
                    <a:pt x="11" y="2"/>
                    <a:pt x="11" y="4"/>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8" name="Freeform 17"/>
            <p:cNvSpPr>
              <a:spLocks/>
            </p:cNvSpPr>
            <p:nvPr/>
          </p:nvSpPr>
          <p:spPr bwMode="auto">
            <a:xfrm>
              <a:off x="5161" y="1309"/>
              <a:ext cx="22" cy="24"/>
            </a:xfrm>
            <a:custGeom>
              <a:avLst/>
              <a:gdLst>
                <a:gd name="T0" fmla="*/ 10 w 14"/>
                <a:gd name="T1" fmla="*/ 12 h 15"/>
                <a:gd name="T2" fmla="*/ 4 w 14"/>
                <a:gd name="T3" fmla="*/ 13 h 15"/>
                <a:gd name="T4" fmla="*/ 2 w 14"/>
                <a:gd name="T5" fmla="*/ 12 h 15"/>
                <a:gd name="T6" fmla="*/ 1 w 14"/>
                <a:gd name="T7" fmla="*/ 6 h 15"/>
                <a:gd name="T8" fmla="*/ 4 w 14"/>
                <a:gd name="T9" fmla="*/ 2 h 15"/>
                <a:gd name="T10" fmla="*/ 10 w 14"/>
                <a:gd name="T11" fmla="*/ 1 h 15"/>
                <a:gd name="T12" fmla="*/ 11 w 14"/>
                <a:gd name="T13" fmla="*/ 3 h 15"/>
                <a:gd name="T14" fmla="*/ 12 w 14"/>
                <a:gd name="T15" fmla="*/ 9 h 15"/>
                <a:gd name="T16" fmla="*/ 10 w 14"/>
                <a:gd name="T17"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10" y="12"/>
                  </a:moveTo>
                  <a:cubicBezTo>
                    <a:pt x="8" y="14"/>
                    <a:pt x="6" y="15"/>
                    <a:pt x="4" y="13"/>
                  </a:cubicBezTo>
                  <a:cubicBezTo>
                    <a:pt x="2" y="12"/>
                    <a:pt x="2" y="12"/>
                    <a:pt x="2" y="12"/>
                  </a:cubicBezTo>
                  <a:cubicBezTo>
                    <a:pt x="0" y="11"/>
                    <a:pt x="0" y="8"/>
                    <a:pt x="1" y="6"/>
                  </a:cubicBezTo>
                  <a:cubicBezTo>
                    <a:pt x="4" y="2"/>
                    <a:pt x="4" y="2"/>
                    <a:pt x="4" y="2"/>
                  </a:cubicBezTo>
                  <a:cubicBezTo>
                    <a:pt x="5" y="0"/>
                    <a:pt x="8" y="0"/>
                    <a:pt x="10" y="1"/>
                  </a:cubicBezTo>
                  <a:cubicBezTo>
                    <a:pt x="11" y="3"/>
                    <a:pt x="11" y="3"/>
                    <a:pt x="11" y="3"/>
                  </a:cubicBezTo>
                  <a:cubicBezTo>
                    <a:pt x="13" y="4"/>
                    <a:pt x="14" y="7"/>
                    <a:pt x="12" y="9"/>
                  </a:cubicBez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59" name="Freeform 18"/>
            <p:cNvSpPr>
              <a:spLocks/>
            </p:cNvSpPr>
            <p:nvPr/>
          </p:nvSpPr>
          <p:spPr bwMode="auto">
            <a:xfrm>
              <a:off x="5211" y="1306"/>
              <a:ext cx="22" cy="22"/>
            </a:xfrm>
            <a:custGeom>
              <a:avLst/>
              <a:gdLst>
                <a:gd name="T0" fmla="*/ 13 w 14"/>
                <a:gd name="T1" fmla="*/ 5 h 14"/>
                <a:gd name="T2" fmla="*/ 12 w 14"/>
                <a:gd name="T3" fmla="*/ 11 h 14"/>
                <a:gd name="T4" fmla="*/ 11 w 14"/>
                <a:gd name="T5" fmla="*/ 13 h 14"/>
                <a:gd name="T6" fmla="*/ 5 w 14"/>
                <a:gd name="T7" fmla="*/ 12 h 14"/>
                <a:gd name="T8" fmla="*/ 2 w 14"/>
                <a:gd name="T9" fmla="*/ 9 h 14"/>
                <a:gd name="T10" fmla="*/ 2 w 14"/>
                <a:gd name="T11" fmla="*/ 3 h 14"/>
                <a:gd name="T12" fmla="*/ 3 w 14"/>
                <a:gd name="T13" fmla="*/ 1 h 14"/>
                <a:gd name="T14" fmla="*/ 9 w 14"/>
                <a:gd name="T15" fmla="*/ 2 h 14"/>
                <a:gd name="T16" fmla="*/ 13 w 14"/>
                <a:gd name="T1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13" y="5"/>
                  </a:moveTo>
                  <a:cubicBezTo>
                    <a:pt x="14" y="7"/>
                    <a:pt x="14" y="9"/>
                    <a:pt x="12" y="11"/>
                  </a:cubicBezTo>
                  <a:cubicBezTo>
                    <a:pt x="11" y="13"/>
                    <a:pt x="11" y="13"/>
                    <a:pt x="11" y="13"/>
                  </a:cubicBezTo>
                  <a:cubicBezTo>
                    <a:pt x="9" y="14"/>
                    <a:pt x="6" y="14"/>
                    <a:pt x="5" y="12"/>
                  </a:cubicBezTo>
                  <a:cubicBezTo>
                    <a:pt x="2" y="9"/>
                    <a:pt x="2" y="9"/>
                    <a:pt x="2" y="9"/>
                  </a:cubicBezTo>
                  <a:cubicBezTo>
                    <a:pt x="0" y="7"/>
                    <a:pt x="0" y="5"/>
                    <a:pt x="2" y="3"/>
                  </a:cubicBezTo>
                  <a:cubicBezTo>
                    <a:pt x="3" y="1"/>
                    <a:pt x="3" y="1"/>
                    <a:pt x="3" y="1"/>
                  </a:cubicBezTo>
                  <a:cubicBezTo>
                    <a:pt x="5" y="0"/>
                    <a:pt x="8" y="0"/>
                    <a:pt x="9" y="2"/>
                  </a:cubicBezTo>
                  <a:lnTo>
                    <a:pt x="1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0" name="Freeform 19"/>
            <p:cNvSpPr>
              <a:spLocks/>
            </p:cNvSpPr>
            <p:nvPr/>
          </p:nvSpPr>
          <p:spPr bwMode="auto">
            <a:xfrm>
              <a:off x="5217" y="1259"/>
              <a:ext cx="24" cy="23"/>
            </a:xfrm>
            <a:custGeom>
              <a:avLst/>
              <a:gdLst>
                <a:gd name="T0" fmla="*/ 7 w 15"/>
                <a:gd name="T1" fmla="*/ 1 h 14"/>
                <a:gd name="T2" fmla="*/ 13 w 15"/>
                <a:gd name="T3" fmla="*/ 3 h 14"/>
                <a:gd name="T4" fmla="*/ 14 w 15"/>
                <a:gd name="T5" fmla="*/ 5 h 14"/>
                <a:gd name="T6" fmla="*/ 12 w 15"/>
                <a:gd name="T7" fmla="*/ 11 h 14"/>
                <a:gd name="T8" fmla="*/ 8 w 15"/>
                <a:gd name="T9" fmla="*/ 13 h 14"/>
                <a:gd name="T10" fmla="*/ 2 w 15"/>
                <a:gd name="T11" fmla="*/ 11 h 14"/>
                <a:gd name="T12" fmla="*/ 1 w 15"/>
                <a:gd name="T13" fmla="*/ 9 h 14"/>
                <a:gd name="T14" fmla="*/ 3 w 15"/>
                <a:gd name="T15" fmla="*/ 4 h 14"/>
                <a:gd name="T16" fmla="*/ 7 w 15"/>
                <a:gd name="T1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7" y="1"/>
                  </a:moveTo>
                  <a:cubicBezTo>
                    <a:pt x="9" y="0"/>
                    <a:pt x="12" y="1"/>
                    <a:pt x="13" y="3"/>
                  </a:cubicBezTo>
                  <a:cubicBezTo>
                    <a:pt x="14" y="5"/>
                    <a:pt x="14" y="5"/>
                    <a:pt x="14" y="5"/>
                  </a:cubicBezTo>
                  <a:cubicBezTo>
                    <a:pt x="15" y="7"/>
                    <a:pt x="14" y="10"/>
                    <a:pt x="12" y="11"/>
                  </a:cubicBezTo>
                  <a:cubicBezTo>
                    <a:pt x="8" y="13"/>
                    <a:pt x="8" y="13"/>
                    <a:pt x="8" y="13"/>
                  </a:cubicBezTo>
                  <a:cubicBezTo>
                    <a:pt x="6" y="14"/>
                    <a:pt x="3" y="13"/>
                    <a:pt x="2" y="11"/>
                  </a:cubicBezTo>
                  <a:cubicBezTo>
                    <a:pt x="1" y="9"/>
                    <a:pt x="1" y="9"/>
                    <a:pt x="1" y="9"/>
                  </a:cubicBezTo>
                  <a:cubicBezTo>
                    <a:pt x="0" y="7"/>
                    <a:pt x="1" y="5"/>
                    <a:pt x="3" y="4"/>
                  </a:cubicBezTo>
                  <a:lnTo>
                    <a:pt x="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1" name="Freeform 20"/>
            <p:cNvSpPr>
              <a:spLocks/>
            </p:cNvSpPr>
            <p:nvPr/>
          </p:nvSpPr>
          <p:spPr bwMode="auto">
            <a:xfrm>
              <a:off x="5145" y="1266"/>
              <a:ext cx="24" cy="22"/>
            </a:xfrm>
            <a:custGeom>
              <a:avLst/>
              <a:gdLst>
                <a:gd name="T0" fmla="*/ 3 w 15"/>
                <a:gd name="T1" fmla="*/ 11 h 14"/>
                <a:gd name="T2" fmla="*/ 1 w 15"/>
                <a:gd name="T3" fmla="*/ 6 h 14"/>
                <a:gd name="T4" fmla="*/ 2 w 15"/>
                <a:gd name="T5" fmla="*/ 4 h 14"/>
                <a:gd name="T6" fmla="*/ 7 w 15"/>
                <a:gd name="T7" fmla="*/ 1 h 14"/>
                <a:gd name="T8" fmla="*/ 11 w 15"/>
                <a:gd name="T9" fmla="*/ 3 h 14"/>
                <a:gd name="T10" fmla="*/ 14 w 15"/>
                <a:gd name="T11" fmla="*/ 8 h 14"/>
                <a:gd name="T12" fmla="*/ 13 w 15"/>
                <a:gd name="T13" fmla="*/ 10 h 14"/>
                <a:gd name="T14" fmla="*/ 8 w 15"/>
                <a:gd name="T15" fmla="*/ 13 h 14"/>
                <a:gd name="T16" fmla="*/ 3 w 15"/>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3" y="11"/>
                  </a:moveTo>
                  <a:cubicBezTo>
                    <a:pt x="1" y="11"/>
                    <a:pt x="0" y="8"/>
                    <a:pt x="1" y="6"/>
                  </a:cubicBezTo>
                  <a:cubicBezTo>
                    <a:pt x="2" y="4"/>
                    <a:pt x="2" y="4"/>
                    <a:pt x="2" y="4"/>
                  </a:cubicBezTo>
                  <a:cubicBezTo>
                    <a:pt x="2" y="2"/>
                    <a:pt x="5" y="0"/>
                    <a:pt x="7" y="1"/>
                  </a:cubicBezTo>
                  <a:cubicBezTo>
                    <a:pt x="11" y="3"/>
                    <a:pt x="11" y="3"/>
                    <a:pt x="11" y="3"/>
                  </a:cubicBezTo>
                  <a:cubicBezTo>
                    <a:pt x="14" y="3"/>
                    <a:pt x="15" y="6"/>
                    <a:pt x="14" y="8"/>
                  </a:cubicBezTo>
                  <a:cubicBezTo>
                    <a:pt x="13" y="10"/>
                    <a:pt x="13" y="10"/>
                    <a:pt x="13" y="10"/>
                  </a:cubicBezTo>
                  <a:cubicBezTo>
                    <a:pt x="13" y="12"/>
                    <a:pt x="10" y="14"/>
                    <a:pt x="8" y="13"/>
                  </a:cubicBezTo>
                  <a:lnTo>
                    <a:pt x="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2" name="Freeform 21"/>
            <p:cNvSpPr>
              <a:spLocks noEditPoints="1"/>
            </p:cNvSpPr>
            <p:nvPr/>
          </p:nvSpPr>
          <p:spPr bwMode="auto">
            <a:xfrm>
              <a:off x="4860" y="1124"/>
              <a:ext cx="266" cy="267"/>
            </a:xfrm>
            <a:custGeom>
              <a:avLst/>
              <a:gdLst>
                <a:gd name="T0" fmla="*/ 77 w 166"/>
                <a:gd name="T1" fmla="*/ 3 h 166"/>
                <a:gd name="T2" fmla="*/ 2 w 166"/>
                <a:gd name="T3" fmla="*/ 88 h 166"/>
                <a:gd name="T4" fmla="*/ 88 w 166"/>
                <a:gd name="T5" fmla="*/ 163 h 166"/>
                <a:gd name="T6" fmla="*/ 163 w 166"/>
                <a:gd name="T7" fmla="*/ 78 h 166"/>
                <a:gd name="T8" fmla="*/ 77 w 166"/>
                <a:gd name="T9" fmla="*/ 3 h 166"/>
                <a:gd name="T10" fmla="*/ 85 w 166"/>
                <a:gd name="T11" fmla="*/ 121 h 166"/>
                <a:gd name="T12" fmla="*/ 45 w 166"/>
                <a:gd name="T13" fmla="*/ 86 h 166"/>
                <a:gd name="T14" fmla="*/ 80 w 166"/>
                <a:gd name="T15" fmla="*/ 45 h 166"/>
                <a:gd name="T16" fmla="*/ 121 w 166"/>
                <a:gd name="T17" fmla="*/ 81 h 166"/>
                <a:gd name="T18" fmla="*/ 85 w 166"/>
                <a:gd name="T19"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6">
                  <a:moveTo>
                    <a:pt x="77" y="3"/>
                  </a:moveTo>
                  <a:cubicBezTo>
                    <a:pt x="33" y="6"/>
                    <a:pt x="0" y="44"/>
                    <a:pt x="2" y="88"/>
                  </a:cubicBezTo>
                  <a:cubicBezTo>
                    <a:pt x="5" y="133"/>
                    <a:pt x="44" y="166"/>
                    <a:pt x="88" y="163"/>
                  </a:cubicBezTo>
                  <a:cubicBezTo>
                    <a:pt x="132" y="160"/>
                    <a:pt x="166" y="122"/>
                    <a:pt x="163" y="78"/>
                  </a:cubicBezTo>
                  <a:cubicBezTo>
                    <a:pt x="160" y="34"/>
                    <a:pt x="122" y="0"/>
                    <a:pt x="77" y="3"/>
                  </a:cubicBezTo>
                  <a:close/>
                  <a:moveTo>
                    <a:pt x="85" y="121"/>
                  </a:moveTo>
                  <a:cubicBezTo>
                    <a:pt x="64" y="122"/>
                    <a:pt x="46" y="106"/>
                    <a:pt x="45" y="86"/>
                  </a:cubicBezTo>
                  <a:cubicBezTo>
                    <a:pt x="43" y="65"/>
                    <a:pt x="59" y="46"/>
                    <a:pt x="80" y="45"/>
                  </a:cubicBezTo>
                  <a:cubicBezTo>
                    <a:pt x="101" y="44"/>
                    <a:pt x="119" y="60"/>
                    <a:pt x="121" y="81"/>
                  </a:cubicBezTo>
                  <a:cubicBezTo>
                    <a:pt x="122" y="101"/>
                    <a:pt x="106" y="120"/>
                    <a:pt x="8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3" name="Freeform 22"/>
            <p:cNvSpPr>
              <a:spLocks/>
            </p:cNvSpPr>
            <p:nvPr/>
          </p:nvSpPr>
          <p:spPr bwMode="auto">
            <a:xfrm>
              <a:off x="4964" y="1097"/>
              <a:ext cx="45" cy="79"/>
            </a:xfrm>
            <a:custGeom>
              <a:avLst/>
              <a:gdLst>
                <a:gd name="T0" fmla="*/ 27 w 28"/>
                <a:gd name="T1" fmla="*/ 40 h 49"/>
                <a:gd name="T2" fmla="*/ 22 w 28"/>
                <a:gd name="T3" fmla="*/ 48 h 49"/>
                <a:gd name="T4" fmla="*/ 7 w 28"/>
                <a:gd name="T5" fmla="*/ 49 h 49"/>
                <a:gd name="T6" fmla="*/ 0 w 28"/>
                <a:gd name="T7" fmla="*/ 42 h 49"/>
                <a:gd name="T8" fmla="*/ 2 w 28"/>
                <a:gd name="T9" fmla="*/ 9 h 49"/>
                <a:gd name="T10" fmla="*/ 10 w 28"/>
                <a:gd name="T11" fmla="*/ 1 h 49"/>
                <a:gd name="T12" fmla="*/ 12 w 28"/>
                <a:gd name="T13" fmla="*/ 1 h 49"/>
                <a:gd name="T14" fmla="*/ 21 w 28"/>
                <a:gd name="T15" fmla="*/ 7 h 49"/>
                <a:gd name="T16" fmla="*/ 27 w 28"/>
                <a:gd name="T1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9">
                  <a:moveTo>
                    <a:pt x="27" y="40"/>
                  </a:moveTo>
                  <a:cubicBezTo>
                    <a:pt x="28" y="44"/>
                    <a:pt x="26" y="48"/>
                    <a:pt x="22" y="48"/>
                  </a:cubicBezTo>
                  <a:cubicBezTo>
                    <a:pt x="7" y="49"/>
                    <a:pt x="7" y="49"/>
                    <a:pt x="7" y="49"/>
                  </a:cubicBezTo>
                  <a:cubicBezTo>
                    <a:pt x="3" y="49"/>
                    <a:pt x="0" y="46"/>
                    <a:pt x="0" y="42"/>
                  </a:cubicBezTo>
                  <a:cubicBezTo>
                    <a:pt x="2" y="9"/>
                    <a:pt x="2" y="9"/>
                    <a:pt x="2" y="9"/>
                  </a:cubicBezTo>
                  <a:cubicBezTo>
                    <a:pt x="3" y="5"/>
                    <a:pt x="6" y="1"/>
                    <a:pt x="10" y="1"/>
                  </a:cubicBezTo>
                  <a:cubicBezTo>
                    <a:pt x="12" y="1"/>
                    <a:pt x="12" y="1"/>
                    <a:pt x="12" y="1"/>
                  </a:cubicBezTo>
                  <a:cubicBezTo>
                    <a:pt x="16" y="0"/>
                    <a:pt x="20" y="3"/>
                    <a:pt x="21" y="7"/>
                  </a:cubicBezTo>
                  <a:lnTo>
                    <a:pt x="2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4" name="Freeform 23"/>
            <p:cNvSpPr>
              <a:spLocks/>
            </p:cNvSpPr>
            <p:nvPr/>
          </p:nvSpPr>
          <p:spPr bwMode="auto">
            <a:xfrm>
              <a:off x="4976" y="1339"/>
              <a:ext cx="44" cy="79"/>
            </a:xfrm>
            <a:custGeom>
              <a:avLst/>
              <a:gdLst>
                <a:gd name="T0" fmla="*/ 1 w 28"/>
                <a:gd name="T1" fmla="*/ 9 h 49"/>
                <a:gd name="T2" fmla="*/ 7 w 28"/>
                <a:gd name="T3" fmla="*/ 1 h 49"/>
                <a:gd name="T4" fmla="*/ 21 w 28"/>
                <a:gd name="T5" fmla="*/ 0 h 49"/>
                <a:gd name="T6" fmla="*/ 28 w 28"/>
                <a:gd name="T7" fmla="*/ 7 h 49"/>
                <a:gd name="T8" fmla="*/ 26 w 28"/>
                <a:gd name="T9" fmla="*/ 40 h 49"/>
                <a:gd name="T10" fmla="*/ 18 w 28"/>
                <a:gd name="T11" fmla="*/ 48 h 49"/>
                <a:gd name="T12" fmla="*/ 16 w 28"/>
                <a:gd name="T13" fmla="*/ 48 h 49"/>
                <a:gd name="T14" fmla="*/ 8 w 28"/>
                <a:gd name="T15" fmla="*/ 42 h 49"/>
                <a:gd name="T16" fmla="*/ 1 w 28"/>
                <a:gd name="T17"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9">
                  <a:moveTo>
                    <a:pt x="1" y="9"/>
                  </a:moveTo>
                  <a:cubicBezTo>
                    <a:pt x="0" y="5"/>
                    <a:pt x="3" y="1"/>
                    <a:pt x="7" y="1"/>
                  </a:cubicBezTo>
                  <a:cubicBezTo>
                    <a:pt x="21" y="0"/>
                    <a:pt x="21" y="0"/>
                    <a:pt x="21" y="0"/>
                  </a:cubicBezTo>
                  <a:cubicBezTo>
                    <a:pt x="25" y="0"/>
                    <a:pt x="28" y="3"/>
                    <a:pt x="28" y="7"/>
                  </a:cubicBezTo>
                  <a:cubicBezTo>
                    <a:pt x="26" y="40"/>
                    <a:pt x="26" y="40"/>
                    <a:pt x="26" y="40"/>
                  </a:cubicBezTo>
                  <a:cubicBezTo>
                    <a:pt x="25" y="44"/>
                    <a:pt x="22" y="48"/>
                    <a:pt x="18" y="48"/>
                  </a:cubicBezTo>
                  <a:cubicBezTo>
                    <a:pt x="16" y="48"/>
                    <a:pt x="16" y="48"/>
                    <a:pt x="16" y="48"/>
                  </a:cubicBezTo>
                  <a:cubicBezTo>
                    <a:pt x="12" y="49"/>
                    <a:pt x="8" y="46"/>
                    <a:pt x="8" y="42"/>
                  </a:cubicBez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5" name="Freeform 24"/>
            <p:cNvSpPr>
              <a:spLocks/>
            </p:cNvSpPr>
            <p:nvPr/>
          </p:nvSpPr>
          <p:spPr bwMode="auto">
            <a:xfrm>
              <a:off x="4833" y="1240"/>
              <a:ext cx="79" cy="47"/>
            </a:xfrm>
            <a:custGeom>
              <a:avLst/>
              <a:gdLst>
                <a:gd name="T0" fmla="*/ 40 w 49"/>
                <a:gd name="T1" fmla="*/ 1 h 29"/>
                <a:gd name="T2" fmla="*/ 47 w 49"/>
                <a:gd name="T3" fmla="*/ 7 h 29"/>
                <a:gd name="T4" fmla="*/ 48 w 49"/>
                <a:gd name="T5" fmla="*/ 22 h 29"/>
                <a:gd name="T6" fmla="*/ 42 w 49"/>
                <a:gd name="T7" fmla="*/ 29 h 29"/>
                <a:gd name="T8" fmla="*/ 8 w 49"/>
                <a:gd name="T9" fmla="*/ 26 h 29"/>
                <a:gd name="T10" fmla="*/ 0 w 49"/>
                <a:gd name="T11" fmla="*/ 18 h 29"/>
                <a:gd name="T12" fmla="*/ 0 w 49"/>
                <a:gd name="T13" fmla="*/ 17 h 29"/>
                <a:gd name="T14" fmla="*/ 7 w 49"/>
                <a:gd name="T15" fmla="*/ 8 h 29"/>
                <a:gd name="T16" fmla="*/ 40 w 49"/>
                <a:gd name="T17"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9">
                  <a:moveTo>
                    <a:pt x="40" y="1"/>
                  </a:moveTo>
                  <a:cubicBezTo>
                    <a:pt x="44" y="0"/>
                    <a:pt x="47" y="3"/>
                    <a:pt x="47" y="7"/>
                  </a:cubicBezTo>
                  <a:cubicBezTo>
                    <a:pt x="48" y="22"/>
                    <a:pt x="48" y="22"/>
                    <a:pt x="48" y="22"/>
                  </a:cubicBezTo>
                  <a:cubicBezTo>
                    <a:pt x="49" y="26"/>
                    <a:pt x="46" y="29"/>
                    <a:pt x="42" y="29"/>
                  </a:cubicBezTo>
                  <a:cubicBezTo>
                    <a:pt x="8" y="26"/>
                    <a:pt x="8" y="26"/>
                    <a:pt x="8" y="26"/>
                  </a:cubicBezTo>
                  <a:cubicBezTo>
                    <a:pt x="4" y="26"/>
                    <a:pt x="1" y="22"/>
                    <a:pt x="0" y="18"/>
                  </a:cubicBezTo>
                  <a:cubicBezTo>
                    <a:pt x="0" y="17"/>
                    <a:pt x="0" y="17"/>
                    <a:pt x="0" y="17"/>
                  </a:cubicBezTo>
                  <a:cubicBezTo>
                    <a:pt x="0" y="13"/>
                    <a:pt x="3" y="9"/>
                    <a:pt x="7" y="8"/>
                  </a:cubicBezTo>
                  <a:lnTo>
                    <a:pt x="4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6" name="Freeform 25"/>
            <p:cNvSpPr>
              <a:spLocks/>
            </p:cNvSpPr>
            <p:nvPr/>
          </p:nvSpPr>
          <p:spPr bwMode="auto">
            <a:xfrm>
              <a:off x="5073" y="1229"/>
              <a:ext cx="78" cy="46"/>
            </a:xfrm>
            <a:custGeom>
              <a:avLst/>
              <a:gdLst>
                <a:gd name="T0" fmla="*/ 9 w 49"/>
                <a:gd name="T1" fmla="*/ 28 h 29"/>
                <a:gd name="T2" fmla="*/ 2 w 49"/>
                <a:gd name="T3" fmla="*/ 22 h 29"/>
                <a:gd name="T4" fmla="*/ 1 w 49"/>
                <a:gd name="T5" fmla="*/ 7 h 29"/>
                <a:gd name="T6" fmla="*/ 8 w 49"/>
                <a:gd name="T7" fmla="*/ 0 h 29"/>
                <a:gd name="T8" fmla="*/ 41 w 49"/>
                <a:gd name="T9" fmla="*/ 3 h 29"/>
                <a:gd name="T10" fmla="*/ 49 w 49"/>
                <a:gd name="T11" fmla="*/ 11 h 29"/>
                <a:gd name="T12" fmla="*/ 49 w 49"/>
                <a:gd name="T13" fmla="*/ 12 h 29"/>
                <a:gd name="T14" fmla="*/ 42 w 49"/>
                <a:gd name="T15" fmla="*/ 21 h 29"/>
                <a:gd name="T16" fmla="*/ 9 w 49"/>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9">
                  <a:moveTo>
                    <a:pt x="9" y="28"/>
                  </a:moveTo>
                  <a:cubicBezTo>
                    <a:pt x="5" y="29"/>
                    <a:pt x="2" y="26"/>
                    <a:pt x="2" y="22"/>
                  </a:cubicBezTo>
                  <a:cubicBezTo>
                    <a:pt x="1" y="7"/>
                    <a:pt x="1" y="7"/>
                    <a:pt x="1" y="7"/>
                  </a:cubicBezTo>
                  <a:cubicBezTo>
                    <a:pt x="0" y="3"/>
                    <a:pt x="4" y="0"/>
                    <a:pt x="8" y="0"/>
                  </a:cubicBezTo>
                  <a:cubicBezTo>
                    <a:pt x="41" y="3"/>
                    <a:pt x="41" y="3"/>
                    <a:pt x="41" y="3"/>
                  </a:cubicBezTo>
                  <a:cubicBezTo>
                    <a:pt x="45" y="3"/>
                    <a:pt x="49" y="7"/>
                    <a:pt x="49" y="11"/>
                  </a:cubicBezTo>
                  <a:cubicBezTo>
                    <a:pt x="49" y="12"/>
                    <a:pt x="49" y="12"/>
                    <a:pt x="49" y="12"/>
                  </a:cubicBezTo>
                  <a:cubicBezTo>
                    <a:pt x="49" y="16"/>
                    <a:pt x="46" y="20"/>
                    <a:pt x="42" y="21"/>
                  </a:cubicBezTo>
                  <a:lnTo>
                    <a:pt x="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7" name="Freeform 26"/>
            <p:cNvSpPr>
              <a:spLocks/>
            </p:cNvSpPr>
            <p:nvPr/>
          </p:nvSpPr>
          <p:spPr bwMode="auto">
            <a:xfrm>
              <a:off x="4868" y="1145"/>
              <a:ext cx="74" cy="73"/>
            </a:xfrm>
            <a:custGeom>
              <a:avLst/>
              <a:gdLst>
                <a:gd name="T0" fmla="*/ 42 w 46"/>
                <a:gd name="T1" fmla="*/ 21 h 45"/>
                <a:gd name="T2" fmla="*/ 44 w 46"/>
                <a:gd name="T3" fmla="*/ 30 h 45"/>
                <a:gd name="T4" fmla="*/ 34 w 46"/>
                <a:gd name="T5" fmla="*/ 41 h 45"/>
                <a:gd name="T6" fmla="*/ 24 w 46"/>
                <a:gd name="T7" fmla="*/ 41 h 45"/>
                <a:gd name="T8" fmla="*/ 2 w 46"/>
                <a:gd name="T9" fmla="*/ 16 h 45"/>
                <a:gd name="T10" fmla="*/ 2 w 46"/>
                <a:gd name="T11" fmla="*/ 5 h 45"/>
                <a:gd name="T12" fmla="*/ 3 w 46"/>
                <a:gd name="T13" fmla="*/ 4 h 45"/>
                <a:gd name="T14" fmla="*/ 14 w 46"/>
                <a:gd name="T15" fmla="*/ 2 h 45"/>
                <a:gd name="T16" fmla="*/ 42 w 46"/>
                <a:gd name="T17"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5">
                  <a:moveTo>
                    <a:pt x="42" y="21"/>
                  </a:moveTo>
                  <a:cubicBezTo>
                    <a:pt x="46" y="23"/>
                    <a:pt x="46" y="27"/>
                    <a:pt x="44" y="30"/>
                  </a:cubicBezTo>
                  <a:cubicBezTo>
                    <a:pt x="34" y="41"/>
                    <a:pt x="34" y="41"/>
                    <a:pt x="34" y="41"/>
                  </a:cubicBezTo>
                  <a:cubicBezTo>
                    <a:pt x="31" y="45"/>
                    <a:pt x="27" y="45"/>
                    <a:pt x="24" y="41"/>
                  </a:cubicBezTo>
                  <a:cubicBezTo>
                    <a:pt x="2" y="16"/>
                    <a:pt x="2" y="16"/>
                    <a:pt x="2" y="16"/>
                  </a:cubicBezTo>
                  <a:cubicBezTo>
                    <a:pt x="0" y="13"/>
                    <a:pt x="0" y="8"/>
                    <a:pt x="2" y="5"/>
                  </a:cubicBezTo>
                  <a:cubicBezTo>
                    <a:pt x="3" y="4"/>
                    <a:pt x="3" y="4"/>
                    <a:pt x="3" y="4"/>
                  </a:cubicBezTo>
                  <a:cubicBezTo>
                    <a:pt x="6" y="1"/>
                    <a:pt x="11" y="0"/>
                    <a:pt x="14" y="2"/>
                  </a:cubicBezTo>
                  <a:lnTo>
                    <a:pt x="4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8" name="Freeform 27"/>
            <p:cNvSpPr>
              <a:spLocks/>
            </p:cNvSpPr>
            <p:nvPr/>
          </p:nvSpPr>
          <p:spPr bwMode="auto">
            <a:xfrm>
              <a:off x="5043" y="1299"/>
              <a:ext cx="75" cy="71"/>
            </a:xfrm>
            <a:custGeom>
              <a:avLst/>
              <a:gdLst>
                <a:gd name="T0" fmla="*/ 4 w 47"/>
                <a:gd name="T1" fmla="*/ 23 h 44"/>
                <a:gd name="T2" fmla="*/ 3 w 47"/>
                <a:gd name="T3" fmla="*/ 14 h 44"/>
                <a:gd name="T4" fmla="*/ 12 w 47"/>
                <a:gd name="T5" fmla="*/ 3 h 44"/>
                <a:gd name="T6" fmla="*/ 22 w 47"/>
                <a:gd name="T7" fmla="*/ 3 h 44"/>
                <a:gd name="T8" fmla="*/ 44 w 47"/>
                <a:gd name="T9" fmla="*/ 28 h 44"/>
                <a:gd name="T10" fmla="*/ 44 w 47"/>
                <a:gd name="T11" fmla="*/ 39 h 44"/>
                <a:gd name="T12" fmla="*/ 43 w 47"/>
                <a:gd name="T13" fmla="*/ 40 h 44"/>
                <a:gd name="T14" fmla="*/ 32 w 47"/>
                <a:gd name="T15" fmla="*/ 42 h 44"/>
                <a:gd name="T16" fmla="*/ 4 w 47"/>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4">
                  <a:moveTo>
                    <a:pt x="4" y="23"/>
                  </a:moveTo>
                  <a:cubicBezTo>
                    <a:pt x="1" y="21"/>
                    <a:pt x="0" y="17"/>
                    <a:pt x="3" y="14"/>
                  </a:cubicBezTo>
                  <a:cubicBezTo>
                    <a:pt x="12" y="3"/>
                    <a:pt x="12" y="3"/>
                    <a:pt x="12" y="3"/>
                  </a:cubicBezTo>
                  <a:cubicBezTo>
                    <a:pt x="15" y="0"/>
                    <a:pt x="19" y="0"/>
                    <a:pt x="22" y="3"/>
                  </a:cubicBezTo>
                  <a:cubicBezTo>
                    <a:pt x="44" y="28"/>
                    <a:pt x="44" y="28"/>
                    <a:pt x="44" y="28"/>
                  </a:cubicBezTo>
                  <a:cubicBezTo>
                    <a:pt x="47" y="31"/>
                    <a:pt x="46" y="36"/>
                    <a:pt x="44" y="39"/>
                  </a:cubicBezTo>
                  <a:cubicBezTo>
                    <a:pt x="43" y="40"/>
                    <a:pt x="43" y="40"/>
                    <a:pt x="43" y="40"/>
                  </a:cubicBezTo>
                  <a:cubicBezTo>
                    <a:pt x="40" y="43"/>
                    <a:pt x="35" y="44"/>
                    <a:pt x="32" y="42"/>
                  </a:cubicBez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69" name="Freeform 28"/>
            <p:cNvSpPr>
              <a:spLocks/>
            </p:cNvSpPr>
            <p:nvPr/>
          </p:nvSpPr>
          <p:spPr bwMode="auto">
            <a:xfrm>
              <a:off x="4881" y="1307"/>
              <a:ext cx="71" cy="76"/>
            </a:xfrm>
            <a:custGeom>
              <a:avLst/>
              <a:gdLst>
                <a:gd name="T0" fmla="*/ 20 w 44"/>
                <a:gd name="T1" fmla="*/ 4 h 47"/>
                <a:gd name="T2" fmla="*/ 30 w 44"/>
                <a:gd name="T3" fmla="*/ 3 h 47"/>
                <a:gd name="T4" fmla="*/ 41 w 44"/>
                <a:gd name="T5" fmla="*/ 13 h 47"/>
                <a:gd name="T6" fmla="*/ 41 w 44"/>
                <a:gd name="T7" fmla="*/ 23 h 47"/>
                <a:gd name="T8" fmla="*/ 16 w 44"/>
                <a:gd name="T9" fmla="*/ 44 h 47"/>
                <a:gd name="T10" fmla="*/ 5 w 44"/>
                <a:gd name="T11" fmla="*/ 44 h 47"/>
                <a:gd name="T12" fmla="*/ 4 w 44"/>
                <a:gd name="T13" fmla="*/ 43 h 47"/>
                <a:gd name="T14" fmla="*/ 2 w 44"/>
                <a:gd name="T15" fmla="*/ 32 h 47"/>
                <a:gd name="T16" fmla="*/ 20 w 4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20" y="4"/>
                  </a:moveTo>
                  <a:cubicBezTo>
                    <a:pt x="23" y="1"/>
                    <a:pt x="27" y="0"/>
                    <a:pt x="30" y="3"/>
                  </a:cubicBezTo>
                  <a:cubicBezTo>
                    <a:pt x="41" y="13"/>
                    <a:pt x="41" y="13"/>
                    <a:pt x="41" y="13"/>
                  </a:cubicBezTo>
                  <a:cubicBezTo>
                    <a:pt x="44" y="16"/>
                    <a:pt x="44" y="20"/>
                    <a:pt x="41" y="23"/>
                  </a:cubicBezTo>
                  <a:cubicBezTo>
                    <a:pt x="16" y="44"/>
                    <a:pt x="16" y="44"/>
                    <a:pt x="16" y="44"/>
                  </a:cubicBezTo>
                  <a:cubicBezTo>
                    <a:pt x="13" y="47"/>
                    <a:pt x="8" y="47"/>
                    <a:pt x="5" y="44"/>
                  </a:cubicBezTo>
                  <a:cubicBezTo>
                    <a:pt x="4" y="43"/>
                    <a:pt x="4" y="43"/>
                    <a:pt x="4" y="43"/>
                  </a:cubicBezTo>
                  <a:cubicBezTo>
                    <a:pt x="0" y="41"/>
                    <a:pt x="0" y="36"/>
                    <a:pt x="2" y="32"/>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0" name="Freeform 29"/>
            <p:cNvSpPr>
              <a:spLocks/>
            </p:cNvSpPr>
            <p:nvPr/>
          </p:nvSpPr>
          <p:spPr bwMode="auto">
            <a:xfrm>
              <a:off x="5033" y="1132"/>
              <a:ext cx="70" cy="76"/>
            </a:xfrm>
            <a:custGeom>
              <a:avLst/>
              <a:gdLst>
                <a:gd name="T0" fmla="*/ 24 w 44"/>
                <a:gd name="T1" fmla="*/ 43 h 47"/>
                <a:gd name="T2" fmla="*/ 14 w 44"/>
                <a:gd name="T3" fmla="*/ 44 h 47"/>
                <a:gd name="T4" fmla="*/ 3 w 44"/>
                <a:gd name="T5" fmla="*/ 34 h 47"/>
                <a:gd name="T6" fmla="*/ 3 w 44"/>
                <a:gd name="T7" fmla="*/ 25 h 47"/>
                <a:gd name="T8" fmla="*/ 28 w 44"/>
                <a:gd name="T9" fmla="*/ 3 h 47"/>
                <a:gd name="T10" fmla="*/ 40 w 44"/>
                <a:gd name="T11" fmla="*/ 3 h 47"/>
                <a:gd name="T12" fmla="*/ 41 w 44"/>
                <a:gd name="T13" fmla="*/ 4 h 47"/>
                <a:gd name="T14" fmla="*/ 42 w 44"/>
                <a:gd name="T15" fmla="*/ 15 h 47"/>
                <a:gd name="T16" fmla="*/ 24 w 44"/>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7">
                  <a:moveTo>
                    <a:pt x="24" y="43"/>
                  </a:moveTo>
                  <a:cubicBezTo>
                    <a:pt x="22" y="46"/>
                    <a:pt x="17" y="47"/>
                    <a:pt x="14" y="44"/>
                  </a:cubicBezTo>
                  <a:cubicBezTo>
                    <a:pt x="3" y="34"/>
                    <a:pt x="3" y="34"/>
                    <a:pt x="3" y="34"/>
                  </a:cubicBezTo>
                  <a:cubicBezTo>
                    <a:pt x="0" y="32"/>
                    <a:pt x="0" y="27"/>
                    <a:pt x="3" y="25"/>
                  </a:cubicBezTo>
                  <a:cubicBezTo>
                    <a:pt x="28" y="3"/>
                    <a:pt x="28" y="3"/>
                    <a:pt x="28" y="3"/>
                  </a:cubicBezTo>
                  <a:cubicBezTo>
                    <a:pt x="32" y="0"/>
                    <a:pt x="37" y="0"/>
                    <a:pt x="40" y="3"/>
                  </a:cubicBezTo>
                  <a:cubicBezTo>
                    <a:pt x="41" y="4"/>
                    <a:pt x="41" y="4"/>
                    <a:pt x="41" y="4"/>
                  </a:cubicBezTo>
                  <a:cubicBezTo>
                    <a:pt x="44" y="6"/>
                    <a:pt x="44" y="11"/>
                    <a:pt x="42" y="15"/>
                  </a:cubicBezTo>
                  <a:lnTo>
                    <a:pt x="2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1" name="Freeform 30"/>
            <p:cNvSpPr>
              <a:spLocks/>
            </p:cNvSpPr>
            <p:nvPr/>
          </p:nvSpPr>
          <p:spPr bwMode="auto">
            <a:xfrm>
              <a:off x="4912" y="1112"/>
              <a:ext cx="62" cy="80"/>
            </a:xfrm>
            <a:custGeom>
              <a:avLst/>
              <a:gdLst>
                <a:gd name="T0" fmla="*/ 36 w 39"/>
                <a:gd name="T1" fmla="*/ 32 h 50"/>
                <a:gd name="T2" fmla="*/ 34 w 39"/>
                <a:gd name="T3" fmla="*/ 41 h 50"/>
                <a:gd name="T4" fmla="*/ 21 w 39"/>
                <a:gd name="T5" fmla="*/ 48 h 50"/>
                <a:gd name="T6" fmla="*/ 12 w 39"/>
                <a:gd name="T7" fmla="*/ 44 h 50"/>
                <a:gd name="T8" fmla="*/ 1 w 39"/>
                <a:gd name="T9" fmla="*/ 13 h 50"/>
                <a:gd name="T10" fmla="*/ 5 w 39"/>
                <a:gd name="T11" fmla="*/ 3 h 50"/>
                <a:gd name="T12" fmla="*/ 6 w 39"/>
                <a:gd name="T13" fmla="*/ 2 h 50"/>
                <a:gd name="T14" fmla="*/ 17 w 39"/>
                <a:gd name="T15" fmla="*/ 5 h 50"/>
                <a:gd name="T16" fmla="*/ 36 w 39"/>
                <a:gd name="T17"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0">
                  <a:moveTo>
                    <a:pt x="36" y="32"/>
                  </a:moveTo>
                  <a:cubicBezTo>
                    <a:pt x="39" y="35"/>
                    <a:pt x="38" y="40"/>
                    <a:pt x="34" y="41"/>
                  </a:cubicBezTo>
                  <a:cubicBezTo>
                    <a:pt x="21" y="48"/>
                    <a:pt x="21" y="48"/>
                    <a:pt x="21" y="48"/>
                  </a:cubicBezTo>
                  <a:cubicBezTo>
                    <a:pt x="17" y="50"/>
                    <a:pt x="13" y="48"/>
                    <a:pt x="12" y="44"/>
                  </a:cubicBezTo>
                  <a:cubicBezTo>
                    <a:pt x="1" y="13"/>
                    <a:pt x="1" y="13"/>
                    <a:pt x="1" y="13"/>
                  </a:cubicBezTo>
                  <a:cubicBezTo>
                    <a:pt x="0" y="9"/>
                    <a:pt x="2" y="4"/>
                    <a:pt x="5" y="3"/>
                  </a:cubicBezTo>
                  <a:cubicBezTo>
                    <a:pt x="6" y="2"/>
                    <a:pt x="6" y="2"/>
                    <a:pt x="6" y="2"/>
                  </a:cubicBezTo>
                  <a:cubicBezTo>
                    <a:pt x="10" y="0"/>
                    <a:pt x="15" y="1"/>
                    <a:pt x="17" y="5"/>
                  </a:cubicBez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2" name="Freeform 31"/>
            <p:cNvSpPr>
              <a:spLocks/>
            </p:cNvSpPr>
            <p:nvPr/>
          </p:nvSpPr>
          <p:spPr bwMode="auto">
            <a:xfrm>
              <a:off x="5012" y="1323"/>
              <a:ext cx="61" cy="81"/>
            </a:xfrm>
            <a:custGeom>
              <a:avLst/>
              <a:gdLst>
                <a:gd name="T0" fmla="*/ 2 w 38"/>
                <a:gd name="T1" fmla="*/ 18 h 50"/>
                <a:gd name="T2" fmla="*/ 4 w 38"/>
                <a:gd name="T3" fmla="*/ 9 h 50"/>
                <a:gd name="T4" fmla="*/ 17 w 38"/>
                <a:gd name="T5" fmla="*/ 2 h 50"/>
                <a:gd name="T6" fmla="*/ 26 w 38"/>
                <a:gd name="T7" fmla="*/ 6 h 50"/>
                <a:gd name="T8" fmla="*/ 37 w 38"/>
                <a:gd name="T9" fmla="*/ 37 h 50"/>
                <a:gd name="T10" fmla="*/ 33 w 38"/>
                <a:gd name="T11" fmla="*/ 48 h 50"/>
                <a:gd name="T12" fmla="*/ 32 w 38"/>
                <a:gd name="T13" fmla="*/ 48 h 50"/>
                <a:gd name="T14" fmla="*/ 21 w 38"/>
                <a:gd name="T15" fmla="*/ 45 h 50"/>
                <a:gd name="T16" fmla="*/ 2 w 38"/>
                <a:gd name="T17"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0">
                  <a:moveTo>
                    <a:pt x="2" y="18"/>
                  </a:moveTo>
                  <a:cubicBezTo>
                    <a:pt x="0" y="15"/>
                    <a:pt x="1" y="10"/>
                    <a:pt x="4" y="9"/>
                  </a:cubicBezTo>
                  <a:cubicBezTo>
                    <a:pt x="17" y="2"/>
                    <a:pt x="17" y="2"/>
                    <a:pt x="17" y="2"/>
                  </a:cubicBezTo>
                  <a:cubicBezTo>
                    <a:pt x="21" y="0"/>
                    <a:pt x="25" y="2"/>
                    <a:pt x="26" y="6"/>
                  </a:cubicBezTo>
                  <a:cubicBezTo>
                    <a:pt x="37" y="37"/>
                    <a:pt x="37" y="37"/>
                    <a:pt x="37" y="37"/>
                  </a:cubicBezTo>
                  <a:cubicBezTo>
                    <a:pt x="38" y="41"/>
                    <a:pt x="37" y="46"/>
                    <a:pt x="33" y="48"/>
                  </a:cubicBezTo>
                  <a:cubicBezTo>
                    <a:pt x="32" y="48"/>
                    <a:pt x="32" y="48"/>
                    <a:pt x="32" y="48"/>
                  </a:cubicBezTo>
                  <a:cubicBezTo>
                    <a:pt x="28" y="50"/>
                    <a:pt x="23" y="49"/>
                    <a:pt x="21" y="45"/>
                  </a:cubicBezTo>
                  <a:lnTo>
                    <a:pt x="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3" name="Freeform 32"/>
            <p:cNvSpPr>
              <a:spLocks/>
            </p:cNvSpPr>
            <p:nvPr/>
          </p:nvSpPr>
          <p:spPr bwMode="auto">
            <a:xfrm>
              <a:off x="4848" y="1277"/>
              <a:ext cx="78" cy="62"/>
            </a:xfrm>
            <a:custGeom>
              <a:avLst/>
              <a:gdLst>
                <a:gd name="T0" fmla="*/ 32 w 49"/>
                <a:gd name="T1" fmla="*/ 2 h 39"/>
                <a:gd name="T2" fmla="*/ 41 w 49"/>
                <a:gd name="T3" fmla="*/ 5 h 39"/>
                <a:gd name="T4" fmla="*/ 48 w 49"/>
                <a:gd name="T5" fmla="*/ 18 h 39"/>
                <a:gd name="T6" fmla="*/ 44 w 49"/>
                <a:gd name="T7" fmla="*/ 27 h 39"/>
                <a:gd name="T8" fmla="*/ 12 w 49"/>
                <a:gd name="T9" fmla="*/ 38 h 39"/>
                <a:gd name="T10" fmla="*/ 2 w 49"/>
                <a:gd name="T11" fmla="*/ 33 h 39"/>
                <a:gd name="T12" fmla="*/ 1 w 49"/>
                <a:gd name="T13" fmla="*/ 32 h 39"/>
                <a:gd name="T14" fmla="*/ 4 w 49"/>
                <a:gd name="T15" fmla="*/ 21 h 39"/>
                <a:gd name="T16" fmla="*/ 32 w 49"/>
                <a:gd name="T17"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9">
                  <a:moveTo>
                    <a:pt x="32" y="2"/>
                  </a:moveTo>
                  <a:cubicBezTo>
                    <a:pt x="35" y="0"/>
                    <a:pt x="39" y="1"/>
                    <a:pt x="41" y="5"/>
                  </a:cubicBezTo>
                  <a:cubicBezTo>
                    <a:pt x="48" y="18"/>
                    <a:pt x="48" y="18"/>
                    <a:pt x="48" y="18"/>
                  </a:cubicBezTo>
                  <a:cubicBezTo>
                    <a:pt x="49" y="22"/>
                    <a:pt x="48" y="26"/>
                    <a:pt x="44" y="27"/>
                  </a:cubicBezTo>
                  <a:cubicBezTo>
                    <a:pt x="12" y="38"/>
                    <a:pt x="12" y="38"/>
                    <a:pt x="12" y="38"/>
                  </a:cubicBezTo>
                  <a:cubicBezTo>
                    <a:pt x="8" y="39"/>
                    <a:pt x="4" y="37"/>
                    <a:pt x="2" y="33"/>
                  </a:cubicBezTo>
                  <a:cubicBezTo>
                    <a:pt x="1" y="32"/>
                    <a:pt x="1" y="32"/>
                    <a:pt x="1" y="32"/>
                  </a:cubicBezTo>
                  <a:cubicBezTo>
                    <a:pt x="0" y="29"/>
                    <a:pt x="1" y="24"/>
                    <a:pt x="4" y="21"/>
                  </a:cubicBezTo>
                  <a:lnTo>
                    <a:pt x="3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4" name="Freeform 33"/>
            <p:cNvSpPr>
              <a:spLocks/>
            </p:cNvSpPr>
            <p:nvPr/>
          </p:nvSpPr>
          <p:spPr bwMode="auto">
            <a:xfrm>
              <a:off x="5059" y="1176"/>
              <a:ext cx="80" cy="62"/>
            </a:xfrm>
            <a:custGeom>
              <a:avLst/>
              <a:gdLst>
                <a:gd name="T0" fmla="*/ 17 w 50"/>
                <a:gd name="T1" fmla="*/ 37 h 39"/>
                <a:gd name="T2" fmla="*/ 8 w 50"/>
                <a:gd name="T3" fmla="*/ 34 h 39"/>
                <a:gd name="T4" fmla="*/ 1 w 50"/>
                <a:gd name="T5" fmla="*/ 21 h 39"/>
                <a:gd name="T6" fmla="*/ 5 w 50"/>
                <a:gd name="T7" fmla="*/ 12 h 39"/>
                <a:gd name="T8" fmla="*/ 37 w 50"/>
                <a:gd name="T9" fmla="*/ 1 h 39"/>
                <a:gd name="T10" fmla="*/ 47 w 50"/>
                <a:gd name="T11" fmla="*/ 6 h 39"/>
                <a:gd name="T12" fmla="*/ 48 w 50"/>
                <a:gd name="T13" fmla="*/ 7 h 39"/>
                <a:gd name="T14" fmla="*/ 45 w 50"/>
                <a:gd name="T15" fmla="*/ 18 h 39"/>
                <a:gd name="T16" fmla="*/ 17 w 50"/>
                <a:gd name="T17"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9">
                  <a:moveTo>
                    <a:pt x="17" y="37"/>
                  </a:moveTo>
                  <a:cubicBezTo>
                    <a:pt x="14" y="39"/>
                    <a:pt x="10" y="38"/>
                    <a:pt x="8" y="34"/>
                  </a:cubicBezTo>
                  <a:cubicBezTo>
                    <a:pt x="1" y="21"/>
                    <a:pt x="1" y="21"/>
                    <a:pt x="1" y="21"/>
                  </a:cubicBezTo>
                  <a:cubicBezTo>
                    <a:pt x="0" y="18"/>
                    <a:pt x="1" y="14"/>
                    <a:pt x="5" y="12"/>
                  </a:cubicBezTo>
                  <a:cubicBezTo>
                    <a:pt x="37" y="1"/>
                    <a:pt x="37" y="1"/>
                    <a:pt x="37" y="1"/>
                  </a:cubicBezTo>
                  <a:cubicBezTo>
                    <a:pt x="41" y="0"/>
                    <a:pt x="45" y="2"/>
                    <a:pt x="47" y="6"/>
                  </a:cubicBezTo>
                  <a:cubicBezTo>
                    <a:pt x="48" y="7"/>
                    <a:pt x="48" y="7"/>
                    <a:pt x="48" y="7"/>
                  </a:cubicBezTo>
                  <a:cubicBezTo>
                    <a:pt x="50" y="11"/>
                    <a:pt x="48" y="15"/>
                    <a:pt x="45" y="18"/>
                  </a:cubicBezTo>
                  <a:lnTo>
                    <a:pt x="1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5" name="Freeform 34"/>
            <p:cNvSpPr>
              <a:spLocks/>
            </p:cNvSpPr>
            <p:nvPr/>
          </p:nvSpPr>
          <p:spPr bwMode="auto">
            <a:xfrm>
              <a:off x="4840" y="1197"/>
              <a:ext cx="80" cy="54"/>
            </a:xfrm>
            <a:custGeom>
              <a:avLst/>
              <a:gdLst>
                <a:gd name="T0" fmla="*/ 44 w 50"/>
                <a:gd name="T1" fmla="*/ 6 h 34"/>
                <a:gd name="T2" fmla="*/ 49 w 50"/>
                <a:gd name="T3" fmla="*/ 15 h 34"/>
                <a:gd name="T4" fmla="*/ 44 w 50"/>
                <a:gd name="T5" fmla="*/ 29 h 34"/>
                <a:gd name="T6" fmla="*/ 35 w 50"/>
                <a:gd name="T7" fmla="*/ 33 h 34"/>
                <a:gd name="T8" fmla="*/ 5 w 50"/>
                <a:gd name="T9" fmla="*/ 18 h 34"/>
                <a:gd name="T10" fmla="*/ 1 w 50"/>
                <a:gd name="T11" fmla="*/ 8 h 34"/>
                <a:gd name="T12" fmla="*/ 1 w 50"/>
                <a:gd name="T13" fmla="*/ 6 h 34"/>
                <a:gd name="T14" fmla="*/ 11 w 50"/>
                <a:gd name="T15" fmla="*/ 1 h 34"/>
                <a:gd name="T16" fmla="*/ 44 w 50"/>
                <a:gd name="T17"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4">
                  <a:moveTo>
                    <a:pt x="44" y="6"/>
                  </a:moveTo>
                  <a:cubicBezTo>
                    <a:pt x="48" y="7"/>
                    <a:pt x="50" y="11"/>
                    <a:pt x="49" y="15"/>
                  </a:cubicBezTo>
                  <a:cubicBezTo>
                    <a:pt x="44" y="29"/>
                    <a:pt x="44" y="29"/>
                    <a:pt x="44" y="29"/>
                  </a:cubicBezTo>
                  <a:cubicBezTo>
                    <a:pt x="43" y="33"/>
                    <a:pt x="39" y="34"/>
                    <a:pt x="35" y="33"/>
                  </a:cubicBezTo>
                  <a:cubicBezTo>
                    <a:pt x="5" y="18"/>
                    <a:pt x="5" y="18"/>
                    <a:pt x="5" y="18"/>
                  </a:cubicBezTo>
                  <a:cubicBezTo>
                    <a:pt x="2" y="16"/>
                    <a:pt x="0" y="11"/>
                    <a:pt x="1" y="8"/>
                  </a:cubicBezTo>
                  <a:cubicBezTo>
                    <a:pt x="1" y="6"/>
                    <a:pt x="1" y="6"/>
                    <a:pt x="1" y="6"/>
                  </a:cubicBezTo>
                  <a:cubicBezTo>
                    <a:pt x="3" y="2"/>
                    <a:pt x="7" y="0"/>
                    <a:pt x="11" y="1"/>
                  </a:cubicBezTo>
                  <a:lnTo>
                    <a:pt x="4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6" name="Freeform 35"/>
            <p:cNvSpPr>
              <a:spLocks/>
            </p:cNvSpPr>
            <p:nvPr/>
          </p:nvSpPr>
          <p:spPr bwMode="auto">
            <a:xfrm>
              <a:off x="5065" y="1264"/>
              <a:ext cx="82" cy="55"/>
            </a:xfrm>
            <a:custGeom>
              <a:avLst/>
              <a:gdLst>
                <a:gd name="T0" fmla="*/ 6 w 51"/>
                <a:gd name="T1" fmla="*/ 28 h 34"/>
                <a:gd name="T2" fmla="*/ 1 w 51"/>
                <a:gd name="T3" fmla="*/ 19 h 34"/>
                <a:gd name="T4" fmla="*/ 6 w 51"/>
                <a:gd name="T5" fmla="*/ 5 h 34"/>
                <a:gd name="T6" fmla="*/ 15 w 51"/>
                <a:gd name="T7" fmla="*/ 2 h 34"/>
                <a:gd name="T8" fmla="*/ 45 w 51"/>
                <a:gd name="T9" fmla="*/ 16 h 34"/>
                <a:gd name="T10" fmla="*/ 49 w 51"/>
                <a:gd name="T11" fmla="*/ 27 h 34"/>
                <a:gd name="T12" fmla="*/ 49 w 51"/>
                <a:gd name="T13" fmla="*/ 28 h 34"/>
                <a:gd name="T14" fmla="*/ 39 w 51"/>
                <a:gd name="T15" fmla="*/ 34 h 34"/>
                <a:gd name="T16" fmla="*/ 6 w 51"/>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4">
                  <a:moveTo>
                    <a:pt x="6" y="28"/>
                  </a:moveTo>
                  <a:cubicBezTo>
                    <a:pt x="2" y="27"/>
                    <a:pt x="0" y="23"/>
                    <a:pt x="1" y="19"/>
                  </a:cubicBezTo>
                  <a:cubicBezTo>
                    <a:pt x="6" y="5"/>
                    <a:pt x="6" y="5"/>
                    <a:pt x="6" y="5"/>
                  </a:cubicBezTo>
                  <a:cubicBezTo>
                    <a:pt x="7" y="1"/>
                    <a:pt x="11" y="0"/>
                    <a:pt x="15" y="2"/>
                  </a:cubicBezTo>
                  <a:cubicBezTo>
                    <a:pt x="45" y="16"/>
                    <a:pt x="45" y="16"/>
                    <a:pt x="45" y="16"/>
                  </a:cubicBezTo>
                  <a:cubicBezTo>
                    <a:pt x="49" y="18"/>
                    <a:pt x="51" y="23"/>
                    <a:pt x="49" y="27"/>
                  </a:cubicBezTo>
                  <a:cubicBezTo>
                    <a:pt x="49" y="28"/>
                    <a:pt x="49" y="28"/>
                    <a:pt x="49" y="28"/>
                  </a:cubicBezTo>
                  <a:cubicBezTo>
                    <a:pt x="48" y="32"/>
                    <a:pt x="43" y="34"/>
                    <a:pt x="39" y="34"/>
                  </a:cubicBezTo>
                  <a:lnTo>
                    <a:pt x="6"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7" name="Freeform 36"/>
            <p:cNvSpPr>
              <a:spLocks/>
            </p:cNvSpPr>
            <p:nvPr/>
          </p:nvSpPr>
          <p:spPr bwMode="auto">
            <a:xfrm>
              <a:off x="4931" y="1331"/>
              <a:ext cx="56" cy="81"/>
            </a:xfrm>
            <a:custGeom>
              <a:avLst/>
              <a:gdLst>
                <a:gd name="T0" fmla="*/ 7 w 35"/>
                <a:gd name="T1" fmla="*/ 6 h 50"/>
                <a:gd name="T2" fmla="*/ 15 w 35"/>
                <a:gd name="T3" fmla="*/ 1 h 50"/>
                <a:gd name="T4" fmla="*/ 29 w 35"/>
                <a:gd name="T5" fmla="*/ 6 h 50"/>
                <a:gd name="T6" fmla="*/ 33 w 35"/>
                <a:gd name="T7" fmla="*/ 14 h 50"/>
                <a:gd name="T8" fmla="*/ 18 w 35"/>
                <a:gd name="T9" fmla="*/ 44 h 50"/>
                <a:gd name="T10" fmla="*/ 8 w 35"/>
                <a:gd name="T11" fmla="*/ 49 h 50"/>
                <a:gd name="T12" fmla="*/ 7 w 35"/>
                <a:gd name="T13" fmla="*/ 48 h 50"/>
                <a:gd name="T14" fmla="*/ 1 w 35"/>
                <a:gd name="T15" fmla="*/ 39 h 50"/>
                <a:gd name="T16" fmla="*/ 7 w 35"/>
                <a:gd name="T17"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0">
                  <a:moveTo>
                    <a:pt x="7" y="6"/>
                  </a:moveTo>
                  <a:cubicBezTo>
                    <a:pt x="8" y="2"/>
                    <a:pt x="11" y="0"/>
                    <a:pt x="15" y="1"/>
                  </a:cubicBezTo>
                  <a:cubicBezTo>
                    <a:pt x="29" y="6"/>
                    <a:pt x="29" y="6"/>
                    <a:pt x="29" y="6"/>
                  </a:cubicBezTo>
                  <a:cubicBezTo>
                    <a:pt x="33" y="7"/>
                    <a:pt x="35" y="11"/>
                    <a:pt x="33" y="14"/>
                  </a:cubicBezTo>
                  <a:cubicBezTo>
                    <a:pt x="18" y="44"/>
                    <a:pt x="18" y="44"/>
                    <a:pt x="18" y="44"/>
                  </a:cubicBezTo>
                  <a:cubicBezTo>
                    <a:pt x="16" y="48"/>
                    <a:pt x="12" y="50"/>
                    <a:pt x="8" y="49"/>
                  </a:cubicBezTo>
                  <a:cubicBezTo>
                    <a:pt x="7" y="48"/>
                    <a:pt x="7" y="48"/>
                    <a:pt x="7" y="48"/>
                  </a:cubicBezTo>
                  <a:cubicBezTo>
                    <a:pt x="3" y="47"/>
                    <a:pt x="0" y="43"/>
                    <a:pt x="1" y="39"/>
                  </a:cubicBez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sp>
          <p:nvSpPr>
            <p:cNvPr id="78" name="Freeform 37"/>
            <p:cNvSpPr>
              <a:spLocks/>
            </p:cNvSpPr>
            <p:nvPr/>
          </p:nvSpPr>
          <p:spPr bwMode="auto">
            <a:xfrm>
              <a:off x="4998" y="1104"/>
              <a:ext cx="56" cy="80"/>
            </a:xfrm>
            <a:custGeom>
              <a:avLst/>
              <a:gdLst>
                <a:gd name="T0" fmla="*/ 28 w 35"/>
                <a:gd name="T1" fmla="*/ 44 h 50"/>
                <a:gd name="T2" fmla="*/ 20 w 35"/>
                <a:gd name="T3" fmla="*/ 49 h 50"/>
                <a:gd name="T4" fmla="*/ 6 w 35"/>
                <a:gd name="T5" fmla="*/ 45 h 50"/>
                <a:gd name="T6" fmla="*/ 2 w 35"/>
                <a:gd name="T7" fmla="*/ 36 h 50"/>
                <a:gd name="T8" fmla="*/ 17 w 35"/>
                <a:gd name="T9" fmla="*/ 6 h 50"/>
                <a:gd name="T10" fmla="*/ 27 w 35"/>
                <a:gd name="T11" fmla="*/ 1 h 50"/>
                <a:gd name="T12" fmla="*/ 28 w 35"/>
                <a:gd name="T13" fmla="*/ 2 h 50"/>
                <a:gd name="T14" fmla="*/ 34 w 35"/>
                <a:gd name="T15" fmla="*/ 11 h 50"/>
                <a:gd name="T16" fmla="*/ 28 w 35"/>
                <a:gd name="T17"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0">
                  <a:moveTo>
                    <a:pt x="28" y="44"/>
                  </a:moveTo>
                  <a:cubicBezTo>
                    <a:pt x="27" y="48"/>
                    <a:pt x="24" y="50"/>
                    <a:pt x="20" y="49"/>
                  </a:cubicBezTo>
                  <a:cubicBezTo>
                    <a:pt x="6" y="45"/>
                    <a:pt x="6" y="45"/>
                    <a:pt x="6" y="45"/>
                  </a:cubicBezTo>
                  <a:cubicBezTo>
                    <a:pt x="2" y="43"/>
                    <a:pt x="0" y="39"/>
                    <a:pt x="2" y="36"/>
                  </a:cubicBezTo>
                  <a:cubicBezTo>
                    <a:pt x="17" y="6"/>
                    <a:pt x="17" y="6"/>
                    <a:pt x="17" y="6"/>
                  </a:cubicBezTo>
                  <a:cubicBezTo>
                    <a:pt x="19" y="2"/>
                    <a:pt x="23" y="0"/>
                    <a:pt x="27" y="1"/>
                  </a:cubicBezTo>
                  <a:cubicBezTo>
                    <a:pt x="28" y="2"/>
                    <a:pt x="28" y="2"/>
                    <a:pt x="28" y="2"/>
                  </a:cubicBezTo>
                  <a:cubicBezTo>
                    <a:pt x="32" y="3"/>
                    <a:pt x="35" y="7"/>
                    <a:pt x="34" y="11"/>
                  </a:cubicBezTo>
                  <a:lnTo>
                    <a:pt x="2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FFFFFF"/>
                </a:solidFill>
              </a:endParaRPr>
            </a:p>
          </p:txBody>
        </p:sp>
      </p:grpSp>
      <p:pic>
        <p:nvPicPr>
          <p:cNvPr id="39" name="Picture 38"/>
          <p:cNvPicPr>
            <a:picLocks noChangeAspect="1"/>
          </p:cNvPicPr>
          <p:nvPr/>
        </p:nvPicPr>
        <p:blipFill>
          <a:blip r:embed="rId3">
            <a:lum bright="20000" contrast="-20000"/>
          </a:blip>
          <a:stretch>
            <a:fillRect/>
          </a:stretch>
        </p:blipFill>
        <p:spPr>
          <a:xfrm rot="10800000">
            <a:off x="4551707" y="1842797"/>
            <a:ext cx="2259592" cy="826496"/>
          </a:xfrm>
          <a:prstGeom prst="rect">
            <a:avLst/>
          </a:prstGeom>
        </p:spPr>
      </p:pic>
      <p:sp>
        <p:nvSpPr>
          <p:cNvPr id="6" name="Rectangle 5"/>
          <p:cNvSpPr/>
          <p:nvPr/>
        </p:nvSpPr>
        <p:spPr bwMode="auto">
          <a:xfrm>
            <a:off x="-15832" y="2961382"/>
            <a:ext cx="3019925" cy="38961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7" name="Rectangle 6"/>
          <p:cNvSpPr/>
          <p:nvPr/>
        </p:nvSpPr>
        <p:spPr bwMode="auto">
          <a:xfrm>
            <a:off x="3054628" y="2961382"/>
            <a:ext cx="3019925" cy="38961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8" name="Rectangle 7"/>
          <p:cNvSpPr/>
          <p:nvPr/>
        </p:nvSpPr>
        <p:spPr bwMode="auto">
          <a:xfrm>
            <a:off x="6123276" y="2961382"/>
            <a:ext cx="3019925" cy="389613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9" name="Rectangle 8"/>
          <p:cNvSpPr/>
          <p:nvPr/>
        </p:nvSpPr>
        <p:spPr bwMode="auto">
          <a:xfrm>
            <a:off x="9191924" y="2961382"/>
            <a:ext cx="3019925" cy="389613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solidFill>
                <a:srgbClr val="FFFFFF"/>
              </a:solidFill>
              <a:ea typeface="Segoe UI" pitchFamily="34" charset="0"/>
              <a:cs typeface="Segoe UI" pitchFamily="34" charset="0"/>
            </a:endParaRPr>
          </a:p>
        </p:txBody>
      </p:sp>
      <p:sp>
        <p:nvSpPr>
          <p:cNvPr id="10" name="Rectangle 9"/>
          <p:cNvSpPr/>
          <p:nvPr/>
        </p:nvSpPr>
        <p:spPr>
          <a:xfrm>
            <a:off x="405712" y="2864850"/>
            <a:ext cx="2566728" cy="923201"/>
          </a:xfrm>
          <a:prstGeom prst="rect">
            <a:avLst/>
          </a:prstGeom>
        </p:spPr>
        <p:txBody>
          <a:bodyPr wrap="none">
            <a:spAutoFit/>
          </a:bodyPr>
          <a:lstStyle/>
          <a:p>
            <a:pPr defTabSz="914367"/>
            <a:r>
              <a:rPr lang="en-US" sz="5399" dirty="0">
                <a:solidFill>
                  <a:srgbClr val="FFFFFF"/>
                </a:solidFill>
                <a:latin typeface="Segoe UI Light"/>
                <a:ea typeface="Segoe UI" pitchFamily="34" charset="0"/>
                <a:cs typeface="Segoe UI Semibold" panose="020B0702040204020203" pitchFamily="34" charset="0"/>
              </a:rPr>
              <a:t>Q2 2015</a:t>
            </a:r>
            <a:endParaRPr lang="en-US" sz="5399" dirty="0">
              <a:solidFill>
                <a:srgbClr val="FFFFFF"/>
              </a:solidFill>
              <a:latin typeface="Segoe UI Light"/>
              <a:cs typeface="Segoe UI Semibold" panose="020B0702040204020203" pitchFamily="34" charset="0"/>
            </a:endParaRPr>
          </a:p>
        </p:txBody>
      </p:sp>
      <p:sp>
        <p:nvSpPr>
          <p:cNvPr id="11" name="Rectangle 10"/>
          <p:cNvSpPr/>
          <p:nvPr/>
        </p:nvSpPr>
        <p:spPr>
          <a:xfrm>
            <a:off x="3481196" y="2864850"/>
            <a:ext cx="2566728" cy="923201"/>
          </a:xfrm>
          <a:prstGeom prst="rect">
            <a:avLst/>
          </a:prstGeom>
        </p:spPr>
        <p:txBody>
          <a:bodyPr wrap="none">
            <a:spAutoFit/>
          </a:bodyPr>
          <a:lstStyle/>
          <a:p>
            <a:pPr defTabSz="914367"/>
            <a:r>
              <a:rPr lang="en-US" sz="5399" dirty="0">
                <a:solidFill>
                  <a:srgbClr val="FFFFFF"/>
                </a:solidFill>
                <a:latin typeface="Segoe UI Light"/>
                <a:ea typeface="Segoe UI" pitchFamily="34" charset="0"/>
                <a:cs typeface="Segoe UI Semibold" panose="020B0702040204020203" pitchFamily="34" charset="0"/>
              </a:rPr>
              <a:t>Q3 2015</a:t>
            </a:r>
            <a:endParaRPr lang="en-US" sz="5399" dirty="0">
              <a:solidFill>
                <a:srgbClr val="FFFFFF"/>
              </a:solidFill>
              <a:latin typeface="Segoe UI Light"/>
              <a:cs typeface="Segoe UI Semibold" panose="020B0702040204020203" pitchFamily="34" charset="0"/>
            </a:endParaRPr>
          </a:p>
        </p:txBody>
      </p:sp>
      <p:sp>
        <p:nvSpPr>
          <p:cNvPr id="12" name="Rectangle 11"/>
          <p:cNvSpPr/>
          <p:nvPr/>
        </p:nvSpPr>
        <p:spPr>
          <a:xfrm>
            <a:off x="6533391" y="2876986"/>
            <a:ext cx="2577950" cy="923201"/>
          </a:xfrm>
          <a:prstGeom prst="rect">
            <a:avLst/>
          </a:prstGeom>
        </p:spPr>
        <p:txBody>
          <a:bodyPr wrap="none">
            <a:spAutoFit/>
          </a:bodyPr>
          <a:lstStyle/>
          <a:p>
            <a:pPr defTabSz="914367"/>
            <a:r>
              <a:rPr lang="en-US" sz="5399" dirty="0">
                <a:solidFill>
                  <a:srgbClr val="FFFFFF"/>
                </a:solidFill>
                <a:latin typeface="Segoe UI Light"/>
                <a:ea typeface="Segoe UI" pitchFamily="34" charset="0"/>
                <a:cs typeface="Segoe UI Semibold" panose="020B0702040204020203" pitchFamily="34" charset="0"/>
              </a:rPr>
              <a:t>Q4 2015</a:t>
            </a:r>
            <a:endParaRPr lang="en-US" sz="5399" dirty="0">
              <a:solidFill>
                <a:srgbClr val="FFFFFF"/>
              </a:solidFill>
              <a:latin typeface="Segoe UI Light"/>
              <a:cs typeface="Segoe UI Semibold" panose="020B0702040204020203" pitchFamily="34" charset="0"/>
            </a:endParaRPr>
          </a:p>
        </p:txBody>
      </p:sp>
      <p:sp>
        <p:nvSpPr>
          <p:cNvPr id="21" name="Title 3"/>
          <p:cNvSpPr txBox="1">
            <a:spLocks/>
          </p:cNvSpPr>
          <p:nvPr/>
        </p:nvSpPr>
        <p:spPr>
          <a:xfrm>
            <a:off x="521490" y="229055"/>
            <a:ext cx="4477350" cy="74760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sz="4400">
                <a:solidFill>
                  <a:srgbClr val="FFFFFF"/>
                </a:solidFill>
              </a:rPr>
              <a:t>Roadmap</a:t>
            </a:r>
          </a:p>
        </p:txBody>
      </p:sp>
      <p:sp>
        <p:nvSpPr>
          <p:cNvPr id="22" name="Title 3"/>
          <p:cNvSpPr txBox="1">
            <a:spLocks/>
          </p:cNvSpPr>
          <p:nvPr/>
        </p:nvSpPr>
        <p:spPr>
          <a:xfrm>
            <a:off x="558287" y="934207"/>
            <a:ext cx="4695646" cy="74779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sz="2000" spc="0" dirty="0">
                <a:solidFill>
                  <a:srgbClr val="FFFFFF"/>
                </a:solidFill>
                <a:latin typeface="Segoe UI"/>
              </a:rPr>
              <a:t>Security, Control, Compliance, Developer</a:t>
            </a:r>
          </a:p>
        </p:txBody>
      </p:sp>
      <p:sp>
        <p:nvSpPr>
          <p:cNvPr id="27" name="Rectangle 26"/>
          <p:cNvSpPr/>
          <p:nvPr/>
        </p:nvSpPr>
        <p:spPr>
          <a:xfrm>
            <a:off x="3216552" y="3986732"/>
            <a:ext cx="2809818" cy="1346973"/>
          </a:xfrm>
          <a:prstGeom prst="rect">
            <a:avLst/>
          </a:prstGeom>
          <a:noFill/>
        </p:spPr>
        <p:txBody>
          <a:bodyPr wrap="square" lIns="45713" tIns="0" rIns="45713" bIns="45713" anchor="t" anchorCtr="1">
            <a:spAutoFit/>
          </a:bodyPr>
          <a:lstStyle/>
          <a:p>
            <a:pPr defTabSz="914367" fontAlgn="t">
              <a:spcBef>
                <a:spcPts val="612"/>
              </a:spcBef>
              <a:spcAft>
                <a:spcPts val="816"/>
              </a:spcAft>
            </a:pPr>
            <a:r>
              <a:rPr lang="en-US" sz="1200" dirty="0" err="1">
                <a:solidFill>
                  <a:srgbClr val="FFFFFF"/>
                </a:solidFill>
              </a:rPr>
              <a:t>Allowlist</a:t>
            </a:r>
            <a:r>
              <a:rPr lang="en-US" sz="1200" dirty="0">
                <a:solidFill>
                  <a:srgbClr val="FFFFFF"/>
                </a:solidFill>
              </a:rPr>
              <a:t>/</a:t>
            </a:r>
            <a:r>
              <a:rPr lang="en-US" sz="1200" dirty="0" err="1">
                <a:solidFill>
                  <a:srgbClr val="FFFFFF"/>
                </a:solidFill>
              </a:rPr>
              <a:t>Denylist</a:t>
            </a:r>
            <a:r>
              <a:rPr lang="en-US" sz="1200" dirty="0">
                <a:solidFill>
                  <a:srgbClr val="FFFFFF"/>
                </a:solidFill>
              </a:rPr>
              <a:t> external sharing domains</a:t>
            </a:r>
          </a:p>
          <a:p>
            <a:pPr defTabSz="914367" fontAlgn="t">
              <a:spcBef>
                <a:spcPts val="612"/>
              </a:spcBef>
              <a:spcAft>
                <a:spcPts val="816"/>
              </a:spcAft>
            </a:pPr>
            <a:r>
              <a:rPr lang="en-US" sz="1200" dirty="0">
                <a:solidFill>
                  <a:srgbClr val="FFFFFF"/>
                </a:solidFill>
              </a:rPr>
              <a:t>Archive of external sharing emails</a:t>
            </a:r>
          </a:p>
          <a:p>
            <a:pPr defTabSz="914367" fontAlgn="t">
              <a:spcBef>
                <a:spcPts val="612"/>
              </a:spcBef>
              <a:spcAft>
                <a:spcPts val="816"/>
              </a:spcAft>
            </a:pPr>
            <a:r>
              <a:rPr lang="en-US" sz="1200" dirty="0">
                <a:solidFill>
                  <a:srgbClr val="FFFFFF"/>
                </a:solidFill>
              </a:rPr>
              <a:t>Intune support for personal/business accounts</a:t>
            </a:r>
          </a:p>
        </p:txBody>
      </p:sp>
      <p:sp>
        <p:nvSpPr>
          <p:cNvPr id="35" name="Rectangle 34"/>
          <p:cNvSpPr/>
          <p:nvPr/>
        </p:nvSpPr>
        <p:spPr>
          <a:xfrm>
            <a:off x="216000" y="3986733"/>
            <a:ext cx="2570709" cy="1158614"/>
          </a:xfrm>
          <a:prstGeom prst="rect">
            <a:avLst/>
          </a:prstGeom>
          <a:noFill/>
        </p:spPr>
        <p:txBody>
          <a:bodyPr wrap="square" lIns="45713" tIns="0" rIns="45713" bIns="45713" anchor="t" anchorCtr="1">
            <a:spAutoFit/>
          </a:bodyPr>
          <a:lstStyle/>
          <a:p>
            <a:pPr defTabSz="914367" fontAlgn="t">
              <a:spcBef>
                <a:spcPts val="612"/>
              </a:spcBef>
              <a:spcAft>
                <a:spcPts val="816"/>
              </a:spcAft>
            </a:pPr>
            <a:r>
              <a:rPr lang="en-US" sz="1200" dirty="0">
                <a:solidFill>
                  <a:srgbClr val="FFFFFF"/>
                </a:solidFill>
              </a:rPr>
              <a:t>Migration API SDK</a:t>
            </a:r>
          </a:p>
          <a:p>
            <a:pPr defTabSz="914367" fontAlgn="t">
              <a:spcBef>
                <a:spcPts val="612"/>
              </a:spcBef>
              <a:spcAft>
                <a:spcPts val="816"/>
              </a:spcAft>
            </a:pPr>
            <a:r>
              <a:rPr lang="en-US" sz="1200" dirty="0">
                <a:solidFill>
                  <a:srgbClr val="FFFFFF"/>
                </a:solidFill>
              </a:rPr>
              <a:t>Office 365 Management Activity API (Auditing)</a:t>
            </a:r>
          </a:p>
          <a:p>
            <a:pPr defTabSz="914367" fontAlgn="t">
              <a:spcBef>
                <a:spcPts val="612"/>
              </a:spcBef>
              <a:spcAft>
                <a:spcPts val="816"/>
              </a:spcAft>
            </a:pPr>
            <a:r>
              <a:rPr lang="en-US" sz="1200" dirty="0">
                <a:solidFill>
                  <a:srgbClr val="FFFFFF"/>
                </a:solidFill>
              </a:rPr>
              <a:t>Storage quota control</a:t>
            </a:r>
          </a:p>
        </p:txBody>
      </p:sp>
      <p:sp>
        <p:nvSpPr>
          <p:cNvPr id="38" name="Rectangle 37"/>
          <p:cNvSpPr/>
          <p:nvPr/>
        </p:nvSpPr>
        <p:spPr>
          <a:xfrm>
            <a:off x="6328599" y="3986733"/>
            <a:ext cx="2636908" cy="1903200"/>
          </a:xfrm>
          <a:prstGeom prst="rect">
            <a:avLst/>
          </a:prstGeom>
          <a:noFill/>
        </p:spPr>
        <p:txBody>
          <a:bodyPr wrap="square" lIns="45713" tIns="0" rIns="45713" bIns="45713" anchor="t" anchorCtr="1">
            <a:spAutoFit/>
          </a:bodyPr>
          <a:lstStyle/>
          <a:p>
            <a:pPr defTabSz="914367" fontAlgn="t">
              <a:spcBef>
                <a:spcPts val="612"/>
              </a:spcBef>
              <a:spcAft>
                <a:spcPts val="816"/>
              </a:spcAft>
            </a:pPr>
            <a:r>
              <a:rPr lang="en-US" sz="1200" dirty="0">
                <a:solidFill>
                  <a:srgbClr val="FFFFFF"/>
                </a:solidFill>
              </a:rPr>
              <a:t>DLP Phase 3</a:t>
            </a:r>
          </a:p>
          <a:p>
            <a:pPr defTabSz="914367" fontAlgn="t">
              <a:spcBef>
                <a:spcPts val="612"/>
              </a:spcBef>
              <a:spcAft>
                <a:spcPts val="816"/>
              </a:spcAft>
            </a:pPr>
            <a:r>
              <a:rPr lang="en-US" sz="1200" dirty="0">
                <a:solidFill>
                  <a:srgbClr val="FFFFFF"/>
                </a:solidFill>
              </a:rPr>
              <a:t>Disable external sharing for specific users</a:t>
            </a:r>
          </a:p>
          <a:p>
            <a:pPr defTabSz="914367" fontAlgn="t">
              <a:spcBef>
                <a:spcPts val="612"/>
              </a:spcBef>
              <a:spcAft>
                <a:spcPts val="816"/>
              </a:spcAft>
            </a:pPr>
            <a:r>
              <a:rPr lang="en-US" sz="1200" dirty="0">
                <a:solidFill>
                  <a:srgbClr val="FFFFFF"/>
                </a:solidFill>
              </a:rPr>
              <a:t>Remove 20,000 file limit (ships with next-gen sync client)</a:t>
            </a:r>
          </a:p>
          <a:p>
            <a:pPr defTabSz="914367" fontAlgn="t">
              <a:spcBef>
                <a:spcPts val="612"/>
              </a:spcBef>
              <a:spcAft>
                <a:spcPts val="816"/>
              </a:spcAft>
            </a:pPr>
            <a:r>
              <a:rPr lang="en-US" sz="1200" dirty="0">
                <a:solidFill>
                  <a:srgbClr val="FFFFFF"/>
                </a:solidFill>
              </a:rPr>
              <a:t>Large file support (10Gb) (ships with next-gen sync client)</a:t>
            </a:r>
          </a:p>
        </p:txBody>
      </p:sp>
      <p:pic>
        <p:nvPicPr>
          <p:cNvPr id="33" name="Picture 32"/>
          <p:cNvPicPr>
            <a:picLocks noChangeAspect="1"/>
          </p:cNvPicPr>
          <p:nvPr/>
        </p:nvPicPr>
        <p:blipFill>
          <a:blip r:embed="rId3">
            <a:lum bright="20000" contrast="-20000"/>
          </a:blip>
          <a:stretch>
            <a:fillRect/>
          </a:stretch>
        </p:blipFill>
        <p:spPr>
          <a:xfrm>
            <a:off x="2016985" y="1413715"/>
            <a:ext cx="2259592" cy="826496"/>
          </a:xfrm>
          <a:prstGeom prst="rect">
            <a:avLst/>
          </a:prstGeom>
        </p:spPr>
      </p:pic>
      <p:pic>
        <p:nvPicPr>
          <p:cNvPr id="31" name="Picture 30"/>
          <p:cNvPicPr>
            <a:picLocks noChangeAspect="1"/>
          </p:cNvPicPr>
          <p:nvPr/>
        </p:nvPicPr>
        <p:blipFill>
          <a:blip r:embed="rId4"/>
          <a:stretch>
            <a:fillRect/>
          </a:stretch>
        </p:blipFill>
        <p:spPr>
          <a:xfrm>
            <a:off x="585777" y="1780165"/>
            <a:ext cx="2524208" cy="1047783"/>
          </a:xfrm>
          <a:prstGeom prst="rect">
            <a:avLst/>
          </a:prstGeom>
        </p:spPr>
      </p:pic>
      <p:pic>
        <p:nvPicPr>
          <p:cNvPr id="34" name="Picture 33"/>
          <p:cNvPicPr>
            <a:picLocks noChangeAspect="1"/>
          </p:cNvPicPr>
          <p:nvPr/>
        </p:nvPicPr>
        <p:blipFill>
          <a:blip r:embed="rId5"/>
          <a:stretch>
            <a:fillRect/>
          </a:stretch>
        </p:blipFill>
        <p:spPr>
          <a:xfrm rot="5400000">
            <a:off x="2660457" y="1798237"/>
            <a:ext cx="699431" cy="915614"/>
          </a:xfrm>
          <a:prstGeom prst="rect">
            <a:avLst/>
          </a:prstGeom>
        </p:spPr>
      </p:pic>
      <p:pic>
        <p:nvPicPr>
          <p:cNvPr id="37" name="Picture 36"/>
          <p:cNvPicPr>
            <a:picLocks noChangeAspect="1"/>
          </p:cNvPicPr>
          <p:nvPr/>
        </p:nvPicPr>
        <p:blipFill>
          <a:blip r:embed="rId6"/>
          <a:stretch>
            <a:fillRect/>
          </a:stretch>
        </p:blipFill>
        <p:spPr>
          <a:xfrm>
            <a:off x="6275451" y="1495997"/>
            <a:ext cx="1071696" cy="661930"/>
          </a:xfrm>
          <a:prstGeom prst="rect">
            <a:avLst/>
          </a:prstGeom>
        </p:spPr>
      </p:pic>
      <p:pic>
        <p:nvPicPr>
          <p:cNvPr id="36" name="Picture 35"/>
          <p:cNvPicPr>
            <a:picLocks noChangeAspect="1"/>
          </p:cNvPicPr>
          <p:nvPr/>
        </p:nvPicPr>
        <p:blipFill>
          <a:blip r:embed="rId7"/>
          <a:stretch>
            <a:fillRect/>
          </a:stretch>
        </p:blipFill>
        <p:spPr>
          <a:xfrm>
            <a:off x="5109669" y="2039076"/>
            <a:ext cx="490186" cy="569675"/>
          </a:xfrm>
          <a:prstGeom prst="rect">
            <a:avLst/>
          </a:prstGeom>
        </p:spPr>
      </p:pic>
      <p:pic>
        <p:nvPicPr>
          <p:cNvPr id="42" name="Picture 41"/>
          <p:cNvPicPr>
            <a:picLocks noChangeAspect="1"/>
          </p:cNvPicPr>
          <p:nvPr/>
        </p:nvPicPr>
        <p:blipFill>
          <a:blip r:embed="rId8"/>
          <a:stretch>
            <a:fillRect/>
          </a:stretch>
        </p:blipFill>
        <p:spPr>
          <a:xfrm>
            <a:off x="3675329" y="1556158"/>
            <a:ext cx="959762" cy="777956"/>
          </a:xfrm>
          <a:prstGeom prst="rect">
            <a:avLst/>
          </a:prstGeom>
        </p:spPr>
      </p:pic>
      <p:sp>
        <p:nvSpPr>
          <p:cNvPr id="50" name="Rectangle 49"/>
          <p:cNvSpPr/>
          <p:nvPr/>
        </p:nvSpPr>
        <p:spPr>
          <a:xfrm>
            <a:off x="9428545" y="3986732"/>
            <a:ext cx="2594777" cy="1338125"/>
          </a:xfrm>
          <a:prstGeom prst="rect">
            <a:avLst/>
          </a:prstGeom>
          <a:noFill/>
        </p:spPr>
        <p:txBody>
          <a:bodyPr wrap="square" lIns="45713" tIns="0" rIns="45713" bIns="45713" anchor="t" anchorCtr="1">
            <a:spAutoFit/>
          </a:bodyPr>
          <a:lstStyle/>
          <a:p>
            <a:pPr defTabSz="914367" fontAlgn="t">
              <a:spcBef>
                <a:spcPts val="612"/>
              </a:spcBef>
              <a:spcAft>
                <a:spcPts val="816"/>
              </a:spcAft>
            </a:pPr>
            <a:r>
              <a:rPr lang="en-US" sz="1200" dirty="0">
                <a:solidFill>
                  <a:srgbClr val="FFFFFF"/>
                </a:solidFill>
              </a:rPr>
              <a:t>Unlimited Storage</a:t>
            </a:r>
          </a:p>
          <a:p>
            <a:pPr defTabSz="914367" fontAlgn="t">
              <a:spcBef>
                <a:spcPts val="612"/>
              </a:spcBef>
              <a:spcAft>
                <a:spcPts val="816"/>
              </a:spcAft>
            </a:pPr>
            <a:r>
              <a:rPr lang="en-US" sz="1200" dirty="0">
                <a:solidFill>
                  <a:srgbClr val="FFFFFF"/>
                </a:solidFill>
              </a:rPr>
              <a:t>DLP support for mobile apps</a:t>
            </a:r>
          </a:p>
          <a:p>
            <a:pPr defTabSz="914367" fontAlgn="t">
              <a:spcBef>
                <a:spcPts val="612"/>
              </a:spcBef>
              <a:spcAft>
                <a:spcPts val="816"/>
              </a:spcAft>
            </a:pPr>
            <a:r>
              <a:rPr lang="en-US" sz="1200" dirty="0">
                <a:solidFill>
                  <a:srgbClr val="FFFFFF"/>
                </a:solidFill>
              </a:rPr>
              <a:t>Cross-tenant sharing control</a:t>
            </a:r>
          </a:p>
          <a:p>
            <a:pPr defTabSz="914367" fontAlgn="t">
              <a:spcBef>
                <a:spcPts val="612"/>
              </a:spcBef>
              <a:spcAft>
                <a:spcPts val="816"/>
              </a:spcAft>
            </a:pPr>
            <a:r>
              <a:rPr lang="en-US" sz="1200" dirty="0">
                <a:solidFill>
                  <a:srgbClr val="FFFFFF"/>
                </a:solidFill>
              </a:rPr>
              <a:t>OneDrive usage reporting</a:t>
            </a:r>
          </a:p>
        </p:txBody>
      </p:sp>
      <p:sp>
        <p:nvSpPr>
          <p:cNvPr id="51" name="Rectangle 50"/>
          <p:cNvSpPr/>
          <p:nvPr/>
        </p:nvSpPr>
        <p:spPr>
          <a:xfrm>
            <a:off x="9216284" y="2858958"/>
            <a:ext cx="3030553" cy="1033982"/>
          </a:xfrm>
          <a:prstGeom prst="rect">
            <a:avLst/>
          </a:prstGeom>
        </p:spPr>
        <p:txBody>
          <a:bodyPr wrap="square">
            <a:spAutoFit/>
          </a:bodyPr>
          <a:lstStyle/>
          <a:p>
            <a:pPr algn="ctr" defTabSz="914367"/>
            <a:r>
              <a:rPr lang="en-US" sz="4000" dirty="0">
                <a:solidFill>
                  <a:srgbClr val="FFFFFF"/>
                </a:solidFill>
                <a:latin typeface="Segoe UI Light"/>
                <a:ea typeface="Segoe UI" pitchFamily="34" charset="0"/>
                <a:cs typeface="Segoe UI Semibold" panose="020B0702040204020203" pitchFamily="34" charset="0"/>
              </a:rPr>
              <a:t>Planned</a:t>
            </a:r>
            <a:endParaRPr lang="en-US" sz="5998" dirty="0">
              <a:solidFill>
                <a:srgbClr val="FFFFFF"/>
              </a:solidFill>
              <a:latin typeface="Segoe UI Light"/>
              <a:ea typeface="Segoe UI" pitchFamily="34" charset="0"/>
              <a:cs typeface="Segoe UI Semibold" panose="020B0702040204020203" pitchFamily="34" charset="0"/>
            </a:endParaRPr>
          </a:p>
          <a:p>
            <a:pPr algn="ctr" defTabSz="914367"/>
            <a:r>
              <a:rPr lang="en-US" sz="2000" dirty="0">
                <a:solidFill>
                  <a:srgbClr val="FFFFFF"/>
                </a:solidFill>
                <a:latin typeface="Segoe UI Light"/>
                <a:ea typeface="Segoe UI" pitchFamily="34" charset="0"/>
                <a:cs typeface="Segoe UI Semibold" panose="020B0702040204020203" pitchFamily="34" charset="0"/>
              </a:rPr>
              <a:t>(no timelines)</a:t>
            </a:r>
            <a:endParaRPr lang="en-US" sz="2000" dirty="0">
              <a:solidFill>
                <a:srgbClr val="FFFFFF"/>
              </a:solidFill>
              <a:latin typeface="Segoe UI Light"/>
              <a:cs typeface="Segoe UI Semibold" panose="020B0702040204020203" pitchFamily="34" charset="0"/>
            </a:endParaRPr>
          </a:p>
        </p:txBody>
      </p:sp>
      <p:sp>
        <p:nvSpPr>
          <p:cNvPr id="52" name="Rectangle 51"/>
          <p:cNvSpPr/>
          <p:nvPr/>
        </p:nvSpPr>
        <p:spPr bwMode="auto">
          <a:xfrm>
            <a:off x="8965507" y="256038"/>
            <a:ext cx="3057814" cy="2133297"/>
          </a:xfrm>
          <a:prstGeom prst="rect">
            <a:avLst/>
          </a:prstGeom>
          <a:solidFill>
            <a:schemeClr val="accent1"/>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82854" numCol="1" spcCol="0" rtlCol="0" fromWordArt="0" anchor="t" anchorCtr="0" forceAA="0" compatLnSpc="1">
            <a:prstTxWarp prst="textNoShape">
              <a:avLst/>
            </a:prstTxWarp>
            <a:noAutofit/>
          </a:bodyPr>
          <a:lstStyle/>
          <a:p>
            <a:pPr defTabSz="913924" fontAlgn="base">
              <a:spcAft>
                <a:spcPts val="1000"/>
              </a:spcAft>
            </a:pPr>
            <a:r>
              <a:rPr lang="en-US" sz="2000" dirty="0">
                <a:solidFill>
                  <a:srgbClr val="FFFFFF"/>
                </a:solidFill>
                <a:latin typeface="Segoe UI Light"/>
                <a:ea typeface="Segoe UI" pitchFamily="34" charset="0"/>
                <a:cs typeface="Segoe UI" pitchFamily="34" charset="0"/>
              </a:rPr>
              <a:t>Currently rolling out</a:t>
            </a:r>
          </a:p>
          <a:p>
            <a:pPr defTabSz="913924" fontAlgn="base">
              <a:spcAft>
                <a:spcPts val="1000"/>
              </a:spcAft>
            </a:pPr>
            <a:r>
              <a:rPr lang="en-US" sz="1200" dirty="0">
                <a:solidFill>
                  <a:srgbClr val="FFFFFF"/>
                </a:solidFill>
                <a:ea typeface="Segoe UI" pitchFamily="34" charset="0"/>
                <a:cs typeface="Segoe UI" pitchFamily="34" charset="0"/>
              </a:rPr>
              <a:t>Auditing &amp; Reporting (preview)</a:t>
            </a:r>
          </a:p>
          <a:p>
            <a:pPr defTabSz="913924" fontAlgn="base">
              <a:spcAft>
                <a:spcPts val="1000"/>
              </a:spcAft>
            </a:pPr>
            <a:r>
              <a:rPr lang="en-US" sz="1200" dirty="0">
                <a:solidFill>
                  <a:srgbClr val="FFFFFF"/>
                </a:solidFill>
                <a:ea typeface="Segoe UI" pitchFamily="34" charset="0"/>
                <a:cs typeface="Segoe UI" pitchFamily="34" charset="0"/>
              </a:rPr>
              <a:t>Disable sync on unmanaged PC’s</a:t>
            </a:r>
          </a:p>
          <a:p>
            <a:pPr defTabSz="913924" fontAlgn="base">
              <a:spcAft>
                <a:spcPts val="1000"/>
              </a:spcAft>
            </a:pPr>
            <a:r>
              <a:rPr lang="en-US" sz="1200" dirty="0">
                <a:solidFill>
                  <a:srgbClr val="FFFFFF"/>
                </a:solidFill>
                <a:ea typeface="Segoe UI" pitchFamily="34" charset="0"/>
                <a:cs typeface="Segoe UI" pitchFamily="34" charset="0"/>
              </a:rPr>
              <a:t>DLP Phase 2 (preview)</a:t>
            </a:r>
          </a:p>
          <a:p>
            <a:pPr defTabSz="913924" fontAlgn="base">
              <a:spcAft>
                <a:spcPts val="1000"/>
              </a:spcAft>
            </a:pPr>
            <a:r>
              <a:rPr lang="en-US" sz="1200" dirty="0">
                <a:solidFill>
                  <a:srgbClr val="FFFFFF"/>
                </a:solidFill>
                <a:ea typeface="Segoe UI" pitchFamily="34" charset="0"/>
                <a:cs typeface="Segoe UI" pitchFamily="34" charset="0"/>
              </a:rPr>
              <a:t>Unified OneDrive API</a:t>
            </a:r>
          </a:p>
          <a:p>
            <a:pPr defTabSz="913924" fontAlgn="base">
              <a:spcAft>
                <a:spcPts val="1000"/>
              </a:spcAft>
            </a:pPr>
            <a:endParaRPr lang="en-US" sz="1200" dirty="0">
              <a:solidFill>
                <a:srgbClr val="FFFFFF"/>
              </a:solidFill>
              <a:ea typeface="Segoe UI" pitchFamily="34" charset="0"/>
              <a:cs typeface="Segoe UI" pitchFamily="34" charset="0"/>
            </a:endParaRPr>
          </a:p>
        </p:txBody>
      </p:sp>
      <p:sp>
        <p:nvSpPr>
          <p:cNvPr id="55" name="Freeform 54"/>
          <p:cNvSpPr>
            <a:spLocks/>
          </p:cNvSpPr>
          <p:nvPr/>
        </p:nvSpPr>
        <p:spPr bwMode="auto">
          <a:xfrm rot="330482">
            <a:off x="8148986" y="1010210"/>
            <a:ext cx="1579338" cy="1599028"/>
          </a:xfrm>
          <a:custGeom>
            <a:avLst/>
            <a:gdLst>
              <a:gd name="connsiteX0" fmla="*/ 681038 w 1579562"/>
              <a:gd name="connsiteY0" fmla="*/ 0 h 1599255"/>
              <a:gd name="connsiteX1" fmla="*/ 581025 w 1579562"/>
              <a:gd name="connsiteY1" fmla="*/ 730250 h 1599255"/>
              <a:gd name="connsiteX2" fmla="*/ 436004 w 1579562"/>
              <a:gd name="connsiteY2" fmla="*/ 617324 h 1599255"/>
              <a:gd name="connsiteX3" fmla="*/ 435234 w 1579562"/>
              <a:gd name="connsiteY3" fmla="*/ 618866 h 1599255"/>
              <a:gd name="connsiteX4" fmla="*/ 411605 w 1579562"/>
              <a:gd name="connsiteY4" fmla="*/ 666154 h 1599255"/>
              <a:gd name="connsiteX5" fmla="*/ 374473 w 1579562"/>
              <a:gd name="connsiteY5" fmla="*/ 780997 h 1599255"/>
              <a:gd name="connsiteX6" fmla="*/ 357596 w 1579562"/>
              <a:gd name="connsiteY6" fmla="*/ 912729 h 1599255"/>
              <a:gd name="connsiteX7" fmla="*/ 360971 w 1579562"/>
              <a:gd name="connsiteY7" fmla="*/ 983662 h 1599255"/>
              <a:gd name="connsiteX8" fmla="*/ 377849 w 1579562"/>
              <a:gd name="connsiteY8" fmla="*/ 1054594 h 1599255"/>
              <a:gd name="connsiteX9" fmla="*/ 455488 w 1579562"/>
              <a:gd name="connsiteY9" fmla="*/ 1186326 h 1599255"/>
              <a:gd name="connsiteX10" fmla="*/ 516248 w 1579562"/>
              <a:gd name="connsiteY10" fmla="*/ 1243748 h 1599255"/>
              <a:gd name="connsiteX11" fmla="*/ 587136 w 1579562"/>
              <a:gd name="connsiteY11" fmla="*/ 1294414 h 1599255"/>
              <a:gd name="connsiteX12" fmla="*/ 755916 w 1579562"/>
              <a:gd name="connsiteY12" fmla="*/ 1358591 h 1599255"/>
              <a:gd name="connsiteX13" fmla="*/ 938198 w 1579562"/>
              <a:gd name="connsiteY13" fmla="*/ 1382236 h 1599255"/>
              <a:gd name="connsiteX14" fmla="*/ 1025964 w 1579562"/>
              <a:gd name="connsiteY14" fmla="*/ 1375480 h 1599255"/>
              <a:gd name="connsiteX15" fmla="*/ 1113730 w 1579562"/>
              <a:gd name="connsiteY15" fmla="*/ 1365347 h 1599255"/>
              <a:gd name="connsiteX16" fmla="*/ 1269007 w 1579562"/>
              <a:gd name="connsiteY16" fmla="*/ 1318059 h 1599255"/>
              <a:gd name="connsiteX17" fmla="*/ 1393904 w 1579562"/>
              <a:gd name="connsiteY17" fmla="*/ 1260637 h 1599255"/>
              <a:gd name="connsiteX18" fmla="*/ 1488421 w 1579562"/>
              <a:gd name="connsiteY18" fmla="*/ 1199838 h 1599255"/>
              <a:gd name="connsiteX19" fmla="*/ 1522177 w 1579562"/>
              <a:gd name="connsiteY19" fmla="*/ 1176193 h 1599255"/>
              <a:gd name="connsiteX20" fmla="*/ 1549182 w 1579562"/>
              <a:gd name="connsiteY20" fmla="*/ 1155927 h 1599255"/>
              <a:gd name="connsiteX21" fmla="*/ 1569436 w 1579562"/>
              <a:gd name="connsiteY21" fmla="*/ 1139038 h 1599255"/>
              <a:gd name="connsiteX22" fmla="*/ 1579562 w 1579562"/>
              <a:gd name="connsiteY22" fmla="*/ 1139038 h 1599255"/>
              <a:gd name="connsiteX23" fmla="*/ 1579562 w 1579562"/>
              <a:gd name="connsiteY23" fmla="*/ 1149171 h 1599255"/>
              <a:gd name="connsiteX24" fmla="*/ 1566060 w 1579562"/>
              <a:gd name="connsiteY24" fmla="*/ 1172816 h 1599255"/>
              <a:gd name="connsiteX25" fmla="*/ 1528929 w 1579562"/>
              <a:gd name="connsiteY25" fmla="*/ 1236993 h 1599255"/>
              <a:gd name="connsiteX26" fmla="*/ 1454665 w 1579562"/>
              <a:gd name="connsiteY26" fmla="*/ 1331569 h 1599255"/>
              <a:gd name="connsiteX27" fmla="*/ 1333144 w 1579562"/>
              <a:gd name="connsiteY27" fmla="*/ 1439657 h 1599255"/>
              <a:gd name="connsiteX28" fmla="*/ 1164363 w 1579562"/>
              <a:gd name="connsiteY28" fmla="*/ 1534234 h 1599255"/>
              <a:gd name="connsiteX29" fmla="*/ 955077 w 1579562"/>
              <a:gd name="connsiteY29" fmla="*/ 1591656 h 1599255"/>
              <a:gd name="connsiteX30" fmla="*/ 718784 w 1579562"/>
              <a:gd name="connsiteY30" fmla="*/ 1591656 h 1599255"/>
              <a:gd name="connsiteX31" fmla="*/ 475741 w 1579562"/>
              <a:gd name="connsiteY31" fmla="*/ 1527478 h 1599255"/>
              <a:gd name="connsiteX32" fmla="*/ 256327 w 1579562"/>
              <a:gd name="connsiteY32" fmla="*/ 1385613 h 1599255"/>
              <a:gd name="connsiteX33" fmla="*/ 97674 w 1579562"/>
              <a:gd name="connsiteY33" fmla="*/ 1172816 h 1599255"/>
              <a:gd name="connsiteX34" fmla="*/ 36913 w 1579562"/>
              <a:gd name="connsiteY34" fmla="*/ 929618 h 1599255"/>
              <a:gd name="connsiteX35" fmla="*/ 47040 w 1579562"/>
              <a:gd name="connsiteY35" fmla="*/ 713443 h 1599255"/>
              <a:gd name="connsiteX36" fmla="*/ 53791 w 1579562"/>
              <a:gd name="connsiteY36" fmla="*/ 666154 h 1599255"/>
              <a:gd name="connsiteX37" fmla="*/ 67294 w 1579562"/>
              <a:gd name="connsiteY37" fmla="*/ 622244 h 1599255"/>
              <a:gd name="connsiteX38" fmla="*/ 90923 w 1579562"/>
              <a:gd name="connsiteY38" fmla="*/ 541178 h 1599255"/>
              <a:gd name="connsiteX39" fmla="*/ 117928 w 1579562"/>
              <a:gd name="connsiteY39" fmla="*/ 477001 h 1599255"/>
              <a:gd name="connsiteX40" fmla="*/ 141557 w 1579562"/>
              <a:gd name="connsiteY40" fmla="*/ 419579 h 1599255"/>
              <a:gd name="connsiteX41" fmla="*/ 152259 w 1579562"/>
              <a:gd name="connsiteY41" fmla="*/ 396375 h 1599255"/>
              <a:gd name="connsiteX42" fmla="*/ 0 w 1579562"/>
              <a:gd name="connsiteY42" fmla="*/ 277813 h 159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9562" h="1599255">
                <a:moveTo>
                  <a:pt x="681038" y="0"/>
                </a:moveTo>
                <a:lnTo>
                  <a:pt x="581025" y="730250"/>
                </a:lnTo>
                <a:lnTo>
                  <a:pt x="436004" y="617324"/>
                </a:lnTo>
                <a:lnTo>
                  <a:pt x="435234" y="618866"/>
                </a:lnTo>
                <a:cubicBezTo>
                  <a:pt x="428483" y="632377"/>
                  <a:pt x="418356" y="649266"/>
                  <a:pt x="411605" y="666154"/>
                </a:cubicBezTo>
                <a:cubicBezTo>
                  <a:pt x="398102" y="699932"/>
                  <a:pt x="384600" y="737087"/>
                  <a:pt x="374473" y="780997"/>
                </a:cubicBezTo>
                <a:cubicBezTo>
                  <a:pt x="360971" y="821530"/>
                  <a:pt x="354220" y="865441"/>
                  <a:pt x="357596" y="912729"/>
                </a:cubicBezTo>
                <a:cubicBezTo>
                  <a:pt x="354220" y="936374"/>
                  <a:pt x="357596" y="960018"/>
                  <a:pt x="360971" y="983662"/>
                </a:cubicBezTo>
                <a:cubicBezTo>
                  <a:pt x="364347" y="1007306"/>
                  <a:pt x="371098" y="1030950"/>
                  <a:pt x="377849" y="1054594"/>
                </a:cubicBezTo>
                <a:cubicBezTo>
                  <a:pt x="394727" y="1098505"/>
                  <a:pt x="421732" y="1145794"/>
                  <a:pt x="455488" y="1186326"/>
                </a:cubicBezTo>
                <a:cubicBezTo>
                  <a:pt x="472365" y="1206593"/>
                  <a:pt x="495995" y="1226859"/>
                  <a:pt x="516248" y="1243748"/>
                </a:cubicBezTo>
                <a:cubicBezTo>
                  <a:pt x="539877" y="1260637"/>
                  <a:pt x="563507" y="1277526"/>
                  <a:pt x="587136" y="1294414"/>
                </a:cubicBezTo>
                <a:cubicBezTo>
                  <a:pt x="641146" y="1321436"/>
                  <a:pt x="698530" y="1345080"/>
                  <a:pt x="755916" y="1358591"/>
                </a:cubicBezTo>
                <a:cubicBezTo>
                  <a:pt x="816677" y="1375480"/>
                  <a:pt x="877438" y="1382236"/>
                  <a:pt x="938198" y="1382236"/>
                </a:cubicBezTo>
                <a:cubicBezTo>
                  <a:pt x="968579" y="1382236"/>
                  <a:pt x="998960" y="1378858"/>
                  <a:pt x="1025964" y="1375480"/>
                </a:cubicBezTo>
                <a:cubicBezTo>
                  <a:pt x="1056344" y="1375480"/>
                  <a:pt x="1086724" y="1368725"/>
                  <a:pt x="1113730" y="1365347"/>
                </a:cubicBezTo>
                <a:cubicBezTo>
                  <a:pt x="1167739" y="1351836"/>
                  <a:pt x="1221749" y="1338325"/>
                  <a:pt x="1269007" y="1318059"/>
                </a:cubicBezTo>
                <a:cubicBezTo>
                  <a:pt x="1316266" y="1301170"/>
                  <a:pt x="1356773" y="1280903"/>
                  <a:pt x="1393904" y="1260637"/>
                </a:cubicBezTo>
                <a:cubicBezTo>
                  <a:pt x="1431036" y="1236993"/>
                  <a:pt x="1464792" y="1216726"/>
                  <a:pt x="1488421" y="1199838"/>
                </a:cubicBezTo>
                <a:cubicBezTo>
                  <a:pt x="1501923" y="1189704"/>
                  <a:pt x="1512050" y="1182949"/>
                  <a:pt x="1522177" y="1176193"/>
                </a:cubicBezTo>
                <a:cubicBezTo>
                  <a:pt x="1532304" y="1169438"/>
                  <a:pt x="1542430" y="1162682"/>
                  <a:pt x="1549182" y="1155927"/>
                </a:cubicBezTo>
                <a:cubicBezTo>
                  <a:pt x="1562684" y="1145794"/>
                  <a:pt x="1569436" y="1139038"/>
                  <a:pt x="1569436" y="1139038"/>
                </a:cubicBezTo>
                <a:cubicBezTo>
                  <a:pt x="1572811" y="1135660"/>
                  <a:pt x="1576187" y="1139038"/>
                  <a:pt x="1579562" y="1139038"/>
                </a:cubicBezTo>
                <a:cubicBezTo>
                  <a:pt x="1579563" y="1142416"/>
                  <a:pt x="1579563" y="1145793"/>
                  <a:pt x="1579562" y="1149171"/>
                </a:cubicBezTo>
                <a:cubicBezTo>
                  <a:pt x="1579562" y="1149171"/>
                  <a:pt x="1576187" y="1155927"/>
                  <a:pt x="1566060" y="1172816"/>
                </a:cubicBezTo>
                <a:cubicBezTo>
                  <a:pt x="1559309" y="1186326"/>
                  <a:pt x="1545806" y="1209971"/>
                  <a:pt x="1528929" y="1236993"/>
                </a:cubicBezTo>
                <a:cubicBezTo>
                  <a:pt x="1512051" y="1267392"/>
                  <a:pt x="1485046" y="1297792"/>
                  <a:pt x="1454665" y="1331569"/>
                </a:cubicBezTo>
                <a:cubicBezTo>
                  <a:pt x="1420909" y="1368725"/>
                  <a:pt x="1380402" y="1405880"/>
                  <a:pt x="1333144" y="1439657"/>
                </a:cubicBezTo>
                <a:cubicBezTo>
                  <a:pt x="1285885" y="1473435"/>
                  <a:pt x="1228500" y="1507212"/>
                  <a:pt x="1164363" y="1534234"/>
                </a:cubicBezTo>
                <a:cubicBezTo>
                  <a:pt x="1103603" y="1557878"/>
                  <a:pt x="1029340" y="1578144"/>
                  <a:pt x="955077" y="1591656"/>
                </a:cubicBezTo>
                <a:cubicBezTo>
                  <a:pt x="880813" y="1601789"/>
                  <a:pt x="799799" y="1601789"/>
                  <a:pt x="718784" y="1591656"/>
                </a:cubicBezTo>
                <a:cubicBezTo>
                  <a:pt x="637770" y="1584900"/>
                  <a:pt x="553380" y="1561256"/>
                  <a:pt x="475741" y="1527478"/>
                </a:cubicBezTo>
                <a:cubicBezTo>
                  <a:pt x="394727" y="1493701"/>
                  <a:pt x="320464" y="1446413"/>
                  <a:pt x="256327" y="1385613"/>
                </a:cubicBezTo>
                <a:cubicBezTo>
                  <a:pt x="188816" y="1324814"/>
                  <a:pt x="134806" y="1250504"/>
                  <a:pt x="97674" y="1172816"/>
                </a:cubicBezTo>
                <a:cubicBezTo>
                  <a:pt x="60543" y="1091750"/>
                  <a:pt x="43665" y="1007306"/>
                  <a:pt x="36913" y="929618"/>
                </a:cubicBezTo>
                <a:cubicBezTo>
                  <a:pt x="30162" y="851930"/>
                  <a:pt x="33538" y="777620"/>
                  <a:pt x="47040" y="713443"/>
                </a:cubicBezTo>
                <a:cubicBezTo>
                  <a:pt x="50416" y="696554"/>
                  <a:pt x="50416" y="683043"/>
                  <a:pt x="53791" y="666154"/>
                </a:cubicBezTo>
                <a:cubicBezTo>
                  <a:pt x="57167" y="652643"/>
                  <a:pt x="63918" y="635754"/>
                  <a:pt x="67294" y="622244"/>
                </a:cubicBezTo>
                <a:cubicBezTo>
                  <a:pt x="74045" y="595222"/>
                  <a:pt x="80796" y="568200"/>
                  <a:pt x="90923" y="541178"/>
                </a:cubicBezTo>
                <a:cubicBezTo>
                  <a:pt x="97674" y="517534"/>
                  <a:pt x="107801" y="497267"/>
                  <a:pt x="117928" y="477001"/>
                </a:cubicBezTo>
                <a:cubicBezTo>
                  <a:pt x="124679" y="456734"/>
                  <a:pt x="134806" y="436468"/>
                  <a:pt x="141557" y="419579"/>
                </a:cubicBezTo>
                <a:lnTo>
                  <a:pt x="152259" y="396375"/>
                </a:lnTo>
                <a:lnTo>
                  <a:pt x="0" y="277813"/>
                </a:lnTo>
                <a:close/>
              </a:path>
            </a:pathLst>
          </a:custGeom>
          <a:solidFill>
            <a:srgbClr val="6EC2E9"/>
          </a:solidFill>
          <a:ln>
            <a:noFill/>
          </a:ln>
        </p:spPr>
        <p:txBody>
          <a:bodyPr vert="horz" wrap="square" lIns="91427" tIns="45713" rIns="91427" bIns="45713" numCol="1" anchor="t" anchorCtr="0" compatLnSpc="1">
            <a:prstTxWarp prst="textNoShape">
              <a:avLst/>
            </a:prstTxWarp>
            <a:noAutofit/>
          </a:bodyPr>
          <a:lstStyle/>
          <a:p>
            <a:pPr defTabSz="914367"/>
            <a:endParaRPr lang="en-US" dirty="0">
              <a:solidFill>
                <a:srgbClr val="FFFFFF"/>
              </a:solidFill>
            </a:endParaRPr>
          </a:p>
        </p:txBody>
      </p:sp>
    </p:spTree>
    <p:extLst>
      <p:ext uri="{BB962C8B-B14F-4D97-AF65-F5344CB8AC3E}">
        <p14:creationId xmlns:p14="http://schemas.microsoft.com/office/powerpoint/2010/main" val="1642530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right)">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5">
                                            <p:txEl>
                                              <p:pRg st="0" end="0"/>
                                            </p:txEl>
                                          </p:spTgt>
                                        </p:tgtEl>
                                        <p:attrNameLst>
                                          <p:attrName>style.visibility</p:attrName>
                                        </p:attrNameLst>
                                      </p:cBhvr>
                                      <p:to>
                                        <p:strVal val="visible"/>
                                      </p:to>
                                    </p:set>
                                    <p:animEffect transition="in" filter="fade">
                                      <p:cBhvr>
                                        <p:cTn id="20" dur="500"/>
                                        <p:tgtEl>
                                          <p:spTgt spid="35">
                                            <p:txEl>
                                              <p:pRg st="0" end="0"/>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5">
                                            <p:txEl>
                                              <p:pRg st="1" end="1"/>
                                            </p:txEl>
                                          </p:spTgt>
                                        </p:tgtEl>
                                        <p:attrNameLst>
                                          <p:attrName>style.visibility</p:attrName>
                                        </p:attrNameLst>
                                      </p:cBhvr>
                                      <p:to>
                                        <p:strVal val="visible"/>
                                      </p:to>
                                    </p:set>
                                    <p:animEffect transition="in" filter="fade">
                                      <p:cBhvr>
                                        <p:cTn id="24" dur="500"/>
                                        <p:tgtEl>
                                          <p:spTgt spid="35">
                                            <p:txEl>
                                              <p:pRg st="1" end="1"/>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5">
                                            <p:txEl>
                                              <p:pRg st="2" end="2"/>
                                            </p:txEl>
                                          </p:spTgt>
                                        </p:tgtEl>
                                        <p:attrNameLst>
                                          <p:attrName>style.visibility</p:attrName>
                                        </p:attrNameLst>
                                      </p:cBhvr>
                                      <p:to>
                                        <p:strVal val="visible"/>
                                      </p:to>
                                    </p:set>
                                    <p:animEffect transition="in" filter="fade">
                                      <p:cBhvr>
                                        <p:cTn id="28" dur="500"/>
                                        <p:tgtEl>
                                          <p:spTgt spid="3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xEl>
                                              <p:pRg st="1" end="1"/>
                                            </p:txEl>
                                          </p:spTgt>
                                        </p:tgtEl>
                                        <p:attrNameLst>
                                          <p:attrName>style.visibility</p:attrName>
                                        </p:attrNameLst>
                                      </p:cBhvr>
                                      <p:to>
                                        <p:strVal val="visible"/>
                                      </p:to>
                                    </p:set>
                                    <p:animEffect transition="in" filter="fade">
                                      <p:cBhvr>
                                        <p:cTn id="41" dur="500"/>
                                        <p:tgtEl>
                                          <p:spTgt spid="27">
                                            <p:txEl>
                                              <p:pRg st="1" end="1"/>
                                            </p:txEl>
                                          </p:spTgt>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27">
                                            <p:txEl>
                                              <p:pRg st="2" end="2"/>
                                            </p:txEl>
                                          </p:spTgt>
                                        </p:tgtEl>
                                        <p:attrNameLst>
                                          <p:attrName>style.visibility</p:attrName>
                                        </p:attrNameLst>
                                      </p:cBhvr>
                                      <p:to>
                                        <p:strVal val="visible"/>
                                      </p:to>
                                    </p:set>
                                    <p:animEffect transition="in" filter="fade">
                                      <p:cBhvr>
                                        <p:cTn id="45" dur="500"/>
                                        <p:tgtEl>
                                          <p:spTgt spid="2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38">
                                            <p:txEl>
                                              <p:pRg st="0" end="0"/>
                                            </p:txEl>
                                          </p:spTgt>
                                        </p:tgtEl>
                                        <p:attrNameLst>
                                          <p:attrName>style.visibility</p:attrName>
                                        </p:attrNameLst>
                                      </p:cBhvr>
                                      <p:to>
                                        <p:strVal val="visible"/>
                                      </p:to>
                                    </p:set>
                                    <p:animEffect transition="in" filter="fade">
                                      <p:cBhvr>
                                        <p:cTn id="54" dur="500"/>
                                        <p:tgtEl>
                                          <p:spTgt spid="38">
                                            <p:txEl>
                                              <p:pRg st="0" end="0"/>
                                            </p:txEl>
                                          </p:spTgt>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38">
                                            <p:txEl>
                                              <p:pRg st="1" end="1"/>
                                            </p:txEl>
                                          </p:spTgt>
                                        </p:tgtEl>
                                        <p:attrNameLst>
                                          <p:attrName>style.visibility</p:attrName>
                                        </p:attrNameLst>
                                      </p:cBhvr>
                                      <p:to>
                                        <p:strVal val="visible"/>
                                      </p:to>
                                    </p:set>
                                    <p:animEffect transition="in" filter="fade">
                                      <p:cBhvr>
                                        <p:cTn id="58" dur="500"/>
                                        <p:tgtEl>
                                          <p:spTgt spid="38">
                                            <p:txEl>
                                              <p:pRg st="1" end="1"/>
                                            </p:txEl>
                                          </p:spTgt>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38">
                                            <p:txEl>
                                              <p:pRg st="2" end="2"/>
                                            </p:txEl>
                                          </p:spTgt>
                                        </p:tgtEl>
                                        <p:attrNameLst>
                                          <p:attrName>style.visibility</p:attrName>
                                        </p:attrNameLst>
                                      </p:cBhvr>
                                      <p:to>
                                        <p:strVal val="visible"/>
                                      </p:to>
                                    </p:set>
                                    <p:animEffect transition="in" filter="fade">
                                      <p:cBhvr>
                                        <p:cTn id="62" dur="500"/>
                                        <p:tgtEl>
                                          <p:spTgt spid="38">
                                            <p:txEl>
                                              <p:pRg st="2" end="2"/>
                                            </p:txEl>
                                          </p:spTgt>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38">
                                            <p:txEl>
                                              <p:pRg st="3" end="3"/>
                                            </p:txEl>
                                          </p:spTgt>
                                        </p:tgtEl>
                                        <p:attrNameLst>
                                          <p:attrName>style.visibility</p:attrName>
                                        </p:attrNameLst>
                                      </p:cBhvr>
                                      <p:to>
                                        <p:strVal val="visible"/>
                                      </p:to>
                                    </p:set>
                                    <p:animEffect transition="in" filter="fade">
                                      <p:cBhvr>
                                        <p:cTn id="66" dur="500"/>
                                        <p:tgtEl>
                                          <p:spTgt spid="38">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50">
                                            <p:txEl>
                                              <p:pRg st="0" end="0"/>
                                            </p:txEl>
                                          </p:spTgt>
                                        </p:tgtEl>
                                        <p:attrNameLst>
                                          <p:attrName>style.visibility</p:attrName>
                                        </p:attrNameLst>
                                      </p:cBhvr>
                                      <p:to>
                                        <p:strVal val="visible"/>
                                      </p:to>
                                    </p:set>
                                    <p:animEffect transition="in" filter="fade">
                                      <p:cBhvr>
                                        <p:cTn id="75" dur="500"/>
                                        <p:tgtEl>
                                          <p:spTgt spid="50">
                                            <p:txEl>
                                              <p:pRg st="0" end="0"/>
                                            </p:txEl>
                                          </p:spTgt>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50">
                                            <p:txEl>
                                              <p:pRg st="1" end="1"/>
                                            </p:txEl>
                                          </p:spTgt>
                                        </p:tgtEl>
                                        <p:attrNameLst>
                                          <p:attrName>style.visibility</p:attrName>
                                        </p:attrNameLst>
                                      </p:cBhvr>
                                      <p:to>
                                        <p:strVal val="visible"/>
                                      </p:to>
                                    </p:set>
                                    <p:animEffect transition="in" filter="fade">
                                      <p:cBhvr>
                                        <p:cTn id="79" dur="500"/>
                                        <p:tgtEl>
                                          <p:spTgt spid="50">
                                            <p:txEl>
                                              <p:pRg st="1" end="1"/>
                                            </p:txEl>
                                          </p:spTgt>
                                        </p:tgtEl>
                                      </p:cBhvr>
                                    </p:animEffec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50">
                                            <p:txEl>
                                              <p:pRg st="2" end="2"/>
                                            </p:txEl>
                                          </p:spTgt>
                                        </p:tgtEl>
                                        <p:attrNameLst>
                                          <p:attrName>style.visibility</p:attrName>
                                        </p:attrNameLst>
                                      </p:cBhvr>
                                      <p:to>
                                        <p:strVal val="visible"/>
                                      </p:to>
                                    </p:set>
                                    <p:animEffect transition="in" filter="fade">
                                      <p:cBhvr>
                                        <p:cTn id="83" dur="500"/>
                                        <p:tgtEl>
                                          <p:spTgt spid="50">
                                            <p:txEl>
                                              <p:pRg st="2" end="2"/>
                                            </p:txEl>
                                          </p:spTgt>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50">
                                            <p:txEl>
                                              <p:pRg st="3" end="3"/>
                                            </p:txEl>
                                          </p:spTgt>
                                        </p:tgtEl>
                                        <p:attrNameLst>
                                          <p:attrName>style.visibility</p:attrName>
                                        </p:attrNameLst>
                                      </p:cBhvr>
                                      <p:to>
                                        <p:strVal val="visible"/>
                                      </p:to>
                                    </p:set>
                                    <p:animEffect transition="in" filter="fade">
                                      <p:cBhvr>
                                        <p:cTn id="87" dur="500"/>
                                        <p:tgtEl>
                                          <p:spTgt spid="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27" grpId="0" build="p"/>
      <p:bldP spid="35" grpId="0" build="p"/>
      <p:bldP spid="38" grpId="0" build="p"/>
      <p:bldP spid="50" grpId="0" build="p"/>
      <p:bldP spid="51" grpId="0"/>
      <p:bldP spid="52" grpId="0" animBg="1"/>
      <p:bldP spid="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grayscl/>
            <a:extLst>
              <a:ext uri="{28A0092B-C50C-407E-A947-70E740481C1C}">
                <a14:useLocalDpi xmlns:a14="http://schemas.microsoft.com/office/drawing/2010/main" val="0"/>
              </a:ext>
            </a:extLst>
          </a:blip>
          <a:srcRect l="10149" t="10671" r="9357" b="23936"/>
          <a:stretch/>
        </p:blipFill>
        <p:spPr>
          <a:xfrm>
            <a:off x="-21318" y="-1"/>
            <a:ext cx="12683320" cy="6877051"/>
          </a:xfrm>
          <a:prstGeom prst="rect">
            <a:avLst/>
          </a:prstGeom>
        </p:spPr>
      </p:pic>
      <p:sp>
        <p:nvSpPr>
          <p:cNvPr id="34" name="TextBox 33"/>
          <p:cNvSpPr txBox="1"/>
          <p:nvPr/>
        </p:nvSpPr>
        <p:spPr>
          <a:xfrm>
            <a:off x="784399" y="4005238"/>
            <a:ext cx="0" cy="156359"/>
          </a:xfrm>
          <a:prstGeom prst="rect">
            <a:avLst/>
          </a:prstGeom>
          <a:noFill/>
        </p:spPr>
        <p:txBody>
          <a:bodyPr wrap="none" lIns="0" tIns="0" rIns="0" bIns="0" rtlCol="0" anchor="ctr">
            <a:spAutoFit/>
          </a:bodyPr>
          <a:lstStyle/>
          <a:p>
            <a:pPr defTabSz="1218638"/>
            <a:endParaRPr lang="en-US" spc="-70" dirty="0">
              <a:solidFill>
                <a:srgbClr val="FFFFFF"/>
              </a:solidFill>
            </a:endParaRPr>
          </a:p>
        </p:txBody>
      </p:sp>
      <p:cxnSp>
        <p:nvCxnSpPr>
          <p:cNvPr id="35" name="Straight Connector 34"/>
          <p:cNvCxnSpPr/>
          <p:nvPr/>
        </p:nvCxnSpPr>
        <p:spPr>
          <a:xfrm flipH="1">
            <a:off x="5092100" y="4706081"/>
            <a:ext cx="842783" cy="118430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58" idx="3"/>
          </p:cNvCxnSpPr>
          <p:nvPr/>
        </p:nvCxnSpPr>
        <p:spPr>
          <a:xfrm flipH="1">
            <a:off x="5104191" y="5382381"/>
            <a:ext cx="1995714" cy="82247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2" idx="4"/>
          </p:cNvCxnSpPr>
          <p:nvPr/>
        </p:nvCxnSpPr>
        <p:spPr>
          <a:xfrm flipH="1">
            <a:off x="4387870" y="4979785"/>
            <a:ext cx="1557" cy="91059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957688" y="4116185"/>
            <a:ext cx="863477" cy="863600"/>
            <a:chOff x="3884648" y="4045728"/>
            <a:chExt cx="880792" cy="880792"/>
          </a:xfrm>
        </p:grpSpPr>
        <p:sp>
          <p:nvSpPr>
            <p:cNvPr id="42" name="Oval 41"/>
            <p:cNvSpPr/>
            <p:nvPr/>
          </p:nvSpPr>
          <p:spPr bwMode="auto">
            <a:xfrm>
              <a:off x="3884648" y="4045728"/>
              <a:ext cx="880792" cy="880792"/>
            </a:xfrm>
            <a:prstGeom prst="ellipse">
              <a:avLst/>
            </a:prstGeom>
            <a:solidFill>
              <a:srgbClr val="EC5038">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1383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4099323" y="4186315"/>
              <a:ext cx="438147" cy="550233"/>
              <a:chOff x="8778060" y="1729747"/>
              <a:chExt cx="481962" cy="665782"/>
            </a:xfrm>
            <a:solidFill>
              <a:schemeClr val="bg1"/>
            </a:solidFill>
          </p:grpSpPr>
          <p:sp>
            <p:nvSpPr>
              <p:cNvPr id="44" name="Freeform 149"/>
              <p:cNvSpPr>
                <a:spLocks noChangeAspect="1" noEditPoints="1"/>
              </p:cNvSpPr>
              <p:nvPr/>
            </p:nvSpPr>
            <p:spPr bwMode="auto">
              <a:xfrm>
                <a:off x="8913629" y="1846889"/>
                <a:ext cx="225131" cy="548640"/>
              </a:xfrm>
              <a:custGeom>
                <a:avLst/>
                <a:gdLst>
                  <a:gd name="T0" fmla="*/ 249 w 328"/>
                  <a:gd name="T1" fmla="*/ 704 h 799"/>
                  <a:gd name="T2" fmla="*/ 248 w 328"/>
                  <a:gd name="T3" fmla="*/ 728 h 799"/>
                  <a:gd name="T4" fmla="*/ 248 w 328"/>
                  <a:gd name="T5" fmla="*/ 753 h 799"/>
                  <a:gd name="T6" fmla="*/ 234 w 328"/>
                  <a:gd name="T7" fmla="*/ 784 h 799"/>
                  <a:gd name="T8" fmla="*/ 214 w 328"/>
                  <a:gd name="T9" fmla="*/ 798 h 799"/>
                  <a:gd name="T10" fmla="*/ 167 w 328"/>
                  <a:gd name="T11" fmla="*/ 799 h 799"/>
                  <a:gd name="T12" fmla="*/ 154 w 328"/>
                  <a:gd name="T13" fmla="*/ 784 h 799"/>
                  <a:gd name="T14" fmla="*/ 122 w 328"/>
                  <a:gd name="T15" fmla="*/ 765 h 799"/>
                  <a:gd name="T16" fmla="*/ 122 w 328"/>
                  <a:gd name="T17" fmla="*/ 740 h 799"/>
                  <a:gd name="T18" fmla="*/ 122 w 328"/>
                  <a:gd name="T19" fmla="*/ 716 h 799"/>
                  <a:gd name="T20" fmla="*/ 120 w 328"/>
                  <a:gd name="T21" fmla="*/ 701 h 799"/>
                  <a:gd name="T22" fmla="*/ 61 w 328"/>
                  <a:gd name="T23" fmla="*/ 610 h 799"/>
                  <a:gd name="T24" fmla="*/ 304 w 328"/>
                  <a:gd name="T25" fmla="*/ 616 h 799"/>
                  <a:gd name="T26" fmla="*/ 57 w 328"/>
                  <a:gd name="T27" fmla="*/ 326 h 799"/>
                  <a:gd name="T28" fmla="*/ 30 w 328"/>
                  <a:gd name="T29" fmla="*/ 253 h 799"/>
                  <a:gd name="T30" fmla="*/ 320 w 328"/>
                  <a:gd name="T31" fmla="*/ 188 h 799"/>
                  <a:gd name="T32" fmla="*/ 57 w 328"/>
                  <a:gd name="T33" fmla="*/ 326 h 799"/>
                  <a:gd name="T34" fmla="*/ 161 w 328"/>
                  <a:gd name="T35" fmla="*/ 382 h 799"/>
                  <a:gd name="T36" fmla="*/ 160 w 328"/>
                  <a:gd name="T37" fmla="*/ 395 h 799"/>
                  <a:gd name="T38" fmla="*/ 165 w 328"/>
                  <a:gd name="T39" fmla="*/ 469 h 799"/>
                  <a:gd name="T40" fmla="*/ 212 w 328"/>
                  <a:gd name="T41" fmla="*/ 473 h 799"/>
                  <a:gd name="T42" fmla="*/ 211 w 328"/>
                  <a:gd name="T43" fmla="*/ 404 h 799"/>
                  <a:gd name="T44" fmla="*/ 288 w 328"/>
                  <a:gd name="T45" fmla="*/ 404 h 799"/>
                  <a:gd name="T46" fmla="*/ 288 w 328"/>
                  <a:gd name="T47" fmla="*/ 473 h 799"/>
                  <a:gd name="T48" fmla="*/ 308 w 328"/>
                  <a:gd name="T49" fmla="*/ 481 h 799"/>
                  <a:gd name="T50" fmla="*/ 300 w 328"/>
                  <a:gd name="T51" fmla="*/ 509 h 799"/>
                  <a:gd name="T52" fmla="*/ 53 w 328"/>
                  <a:gd name="T53" fmla="*/ 501 h 799"/>
                  <a:gd name="T54" fmla="*/ 61 w 328"/>
                  <a:gd name="T55" fmla="*/ 473 h 799"/>
                  <a:gd name="T56" fmla="*/ 88 w 328"/>
                  <a:gd name="T57" fmla="*/ 469 h 799"/>
                  <a:gd name="T58" fmla="*/ 34 w 328"/>
                  <a:gd name="T59" fmla="*/ 418 h 799"/>
                  <a:gd name="T60" fmla="*/ 9 w 328"/>
                  <a:gd name="T61" fmla="*/ 381 h 799"/>
                  <a:gd name="T62" fmla="*/ 275 w 328"/>
                  <a:gd name="T63" fmla="*/ 258 h 799"/>
                  <a:gd name="T64" fmla="*/ 327 w 328"/>
                  <a:gd name="T65" fmla="*/ 294 h 799"/>
                  <a:gd name="T66" fmla="*/ 57 w 328"/>
                  <a:gd name="T67" fmla="*/ 231 h 799"/>
                  <a:gd name="T68" fmla="*/ 5 w 328"/>
                  <a:gd name="T69" fmla="*/ 195 h 799"/>
                  <a:gd name="T70" fmla="*/ 104 w 328"/>
                  <a:gd name="T71" fmla="*/ 132 h 799"/>
                  <a:gd name="T72" fmla="*/ 113 w 328"/>
                  <a:gd name="T73" fmla="*/ 123 h 799"/>
                  <a:gd name="T74" fmla="*/ 52 w 328"/>
                  <a:gd name="T75" fmla="*/ 85 h 799"/>
                  <a:gd name="T76" fmla="*/ 77 w 328"/>
                  <a:gd name="T77" fmla="*/ 44 h 799"/>
                  <a:gd name="T78" fmla="*/ 234 w 328"/>
                  <a:gd name="T79" fmla="*/ 30 h 799"/>
                  <a:gd name="T80" fmla="*/ 231 w 328"/>
                  <a:gd name="T81" fmla="*/ 61 h 799"/>
                  <a:gd name="T82" fmla="*/ 322 w 328"/>
                  <a:gd name="T83" fmla="*/ 103 h 799"/>
                  <a:gd name="T84" fmla="*/ 298 w 328"/>
                  <a:gd name="T85" fmla="*/ 143 h 799"/>
                  <a:gd name="T86" fmla="*/ 307 w 328"/>
                  <a:gd name="T87" fmla="*/ 536 h 799"/>
                  <a:gd name="T88" fmla="*/ 60 w 328"/>
                  <a:gd name="T89" fmla="*/ 531 h 799"/>
                  <a:gd name="T90" fmla="*/ 52 w 328"/>
                  <a:gd name="T91" fmla="*/ 581 h 799"/>
                  <a:gd name="T92" fmla="*/ 300 w 328"/>
                  <a:gd name="T93" fmla="*/ 589 h 799"/>
                  <a:gd name="T94" fmla="*/ 307 w 328"/>
                  <a:gd name="T95" fmla="*/ 53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8" h="799">
                    <a:moveTo>
                      <a:pt x="252" y="700"/>
                    </a:moveTo>
                    <a:cubicBezTo>
                      <a:pt x="251" y="701"/>
                      <a:pt x="250" y="703"/>
                      <a:pt x="249" y="704"/>
                    </a:cubicBezTo>
                    <a:cubicBezTo>
                      <a:pt x="251" y="707"/>
                      <a:pt x="253" y="711"/>
                      <a:pt x="253" y="716"/>
                    </a:cubicBezTo>
                    <a:cubicBezTo>
                      <a:pt x="253" y="720"/>
                      <a:pt x="251" y="724"/>
                      <a:pt x="248" y="728"/>
                    </a:cubicBezTo>
                    <a:cubicBezTo>
                      <a:pt x="251" y="731"/>
                      <a:pt x="253" y="736"/>
                      <a:pt x="253" y="740"/>
                    </a:cubicBezTo>
                    <a:cubicBezTo>
                      <a:pt x="253" y="745"/>
                      <a:pt x="251" y="749"/>
                      <a:pt x="248" y="753"/>
                    </a:cubicBezTo>
                    <a:cubicBezTo>
                      <a:pt x="251" y="756"/>
                      <a:pt x="253" y="761"/>
                      <a:pt x="253" y="765"/>
                    </a:cubicBezTo>
                    <a:cubicBezTo>
                      <a:pt x="253" y="776"/>
                      <a:pt x="245" y="784"/>
                      <a:pt x="234" y="784"/>
                    </a:cubicBezTo>
                    <a:cubicBezTo>
                      <a:pt x="234" y="784"/>
                      <a:pt x="234" y="784"/>
                      <a:pt x="223" y="784"/>
                    </a:cubicBezTo>
                    <a:cubicBezTo>
                      <a:pt x="223" y="784"/>
                      <a:pt x="223" y="784"/>
                      <a:pt x="214" y="798"/>
                    </a:cubicBezTo>
                    <a:cubicBezTo>
                      <a:pt x="214" y="799"/>
                      <a:pt x="212" y="799"/>
                      <a:pt x="211" y="799"/>
                    </a:cubicBezTo>
                    <a:cubicBezTo>
                      <a:pt x="211" y="799"/>
                      <a:pt x="211" y="799"/>
                      <a:pt x="167" y="799"/>
                    </a:cubicBezTo>
                    <a:cubicBezTo>
                      <a:pt x="166" y="799"/>
                      <a:pt x="165" y="799"/>
                      <a:pt x="164" y="798"/>
                    </a:cubicBezTo>
                    <a:cubicBezTo>
                      <a:pt x="164" y="798"/>
                      <a:pt x="164" y="798"/>
                      <a:pt x="154" y="784"/>
                    </a:cubicBezTo>
                    <a:cubicBezTo>
                      <a:pt x="154" y="784"/>
                      <a:pt x="154" y="784"/>
                      <a:pt x="141" y="784"/>
                    </a:cubicBezTo>
                    <a:cubicBezTo>
                      <a:pt x="131" y="784"/>
                      <a:pt x="122" y="776"/>
                      <a:pt x="122" y="765"/>
                    </a:cubicBezTo>
                    <a:cubicBezTo>
                      <a:pt x="122" y="761"/>
                      <a:pt x="124" y="756"/>
                      <a:pt x="126" y="753"/>
                    </a:cubicBezTo>
                    <a:cubicBezTo>
                      <a:pt x="124" y="749"/>
                      <a:pt x="122" y="745"/>
                      <a:pt x="122" y="740"/>
                    </a:cubicBezTo>
                    <a:cubicBezTo>
                      <a:pt x="122" y="736"/>
                      <a:pt x="124" y="731"/>
                      <a:pt x="126" y="728"/>
                    </a:cubicBezTo>
                    <a:cubicBezTo>
                      <a:pt x="124" y="724"/>
                      <a:pt x="122" y="720"/>
                      <a:pt x="122" y="716"/>
                    </a:cubicBezTo>
                    <a:cubicBezTo>
                      <a:pt x="122" y="712"/>
                      <a:pt x="123" y="708"/>
                      <a:pt x="125" y="705"/>
                    </a:cubicBezTo>
                    <a:cubicBezTo>
                      <a:pt x="123" y="704"/>
                      <a:pt x="121" y="703"/>
                      <a:pt x="120" y="701"/>
                    </a:cubicBezTo>
                    <a:cubicBezTo>
                      <a:pt x="120" y="701"/>
                      <a:pt x="120" y="701"/>
                      <a:pt x="58" y="616"/>
                    </a:cubicBezTo>
                    <a:cubicBezTo>
                      <a:pt x="56" y="612"/>
                      <a:pt x="57" y="610"/>
                      <a:pt x="61" y="610"/>
                    </a:cubicBezTo>
                    <a:cubicBezTo>
                      <a:pt x="61" y="610"/>
                      <a:pt x="61" y="610"/>
                      <a:pt x="301" y="610"/>
                    </a:cubicBezTo>
                    <a:cubicBezTo>
                      <a:pt x="305" y="610"/>
                      <a:pt x="307" y="613"/>
                      <a:pt x="304" y="616"/>
                    </a:cubicBezTo>
                    <a:cubicBezTo>
                      <a:pt x="304" y="616"/>
                      <a:pt x="304" y="616"/>
                      <a:pt x="252" y="700"/>
                    </a:cubicBezTo>
                    <a:moveTo>
                      <a:pt x="57" y="326"/>
                    </a:moveTo>
                    <a:cubicBezTo>
                      <a:pt x="37" y="333"/>
                      <a:pt x="15" y="323"/>
                      <a:pt x="7" y="303"/>
                    </a:cubicBezTo>
                    <a:cubicBezTo>
                      <a:pt x="0" y="283"/>
                      <a:pt x="10" y="261"/>
                      <a:pt x="30" y="253"/>
                    </a:cubicBezTo>
                    <a:cubicBezTo>
                      <a:pt x="30" y="253"/>
                      <a:pt x="30" y="253"/>
                      <a:pt x="271" y="166"/>
                    </a:cubicBezTo>
                    <a:cubicBezTo>
                      <a:pt x="291" y="158"/>
                      <a:pt x="313" y="169"/>
                      <a:pt x="320" y="188"/>
                    </a:cubicBezTo>
                    <a:cubicBezTo>
                      <a:pt x="328" y="208"/>
                      <a:pt x="317" y="231"/>
                      <a:pt x="298" y="238"/>
                    </a:cubicBezTo>
                    <a:cubicBezTo>
                      <a:pt x="298" y="238"/>
                      <a:pt x="298" y="238"/>
                      <a:pt x="57" y="326"/>
                    </a:cubicBezTo>
                    <a:close/>
                    <a:moveTo>
                      <a:pt x="302" y="330"/>
                    </a:moveTo>
                    <a:cubicBezTo>
                      <a:pt x="302" y="330"/>
                      <a:pt x="230" y="357"/>
                      <a:pt x="161" y="382"/>
                    </a:cubicBezTo>
                    <a:cubicBezTo>
                      <a:pt x="161" y="382"/>
                      <a:pt x="161" y="382"/>
                      <a:pt x="75" y="409"/>
                    </a:cubicBezTo>
                    <a:cubicBezTo>
                      <a:pt x="75" y="409"/>
                      <a:pt x="75" y="409"/>
                      <a:pt x="160" y="395"/>
                    </a:cubicBezTo>
                    <a:cubicBezTo>
                      <a:pt x="164" y="401"/>
                      <a:pt x="166" y="407"/>
                      <a:pt x="166" y="414"/>
                    </a:cubicBezTo>
                    <a:cubicBezTo>
                      <a:pt x="166" y="414"/>
                      <a:pt x="166" y="414"/>
                      <a:pt x="165" y="469"/>
                    </a:cubicBezTo>
                    <a:cubicBezTo>
                      <a:pt x="165" y="470"/>
                      <a:pt x="165" y="472"/>
                      <a:pt x="165" y="473"/>
                    </a:cubicBezTo>
                    <a:cubicBezTo>
                      <a:pt x="165" y="473"/>
                      <a:pt x="165" y="473"/>
                      <a:pt x="212" y="473"/>
                    </a:cubicBezTo>
                    <a:cubicBezTo>
                      <a:pt x="211" y="472"/>
                      <a:pt x="211" y="470"/>
                      <a:pt x="211" y="468"/>
                    </a:cubicBezTo>
                    <a:cubicBezTo>
                      <a:pt x="211" y="468"/>
                      <a:pt x="211" y="468"/>
                      <a:pt x="211" y="404"/>
                    </a:cubicBezTo>
                    <a:cubicBezTo>
                      <a:pt x="211" y="382"/>
                      <a:pt x="229" y="365"/>
                      <a:pt x="250" y="365"/>
                    </a:cubicBezTo>
                    <a:cubicBezTo>
                      <a:pt x="271" y="365"/>
                      <a:pt x="288" y="382"/>
                      <a:pt x="288" y="404"/>
                    </a:cubicBezTo>
                    <a:cubicBezTo>
                      <a:pt x="288" y="404"/>
                      <a:pt x="288" y="404"/>
                      <a:pt x="288" y="468"/>
                    </a:cubicBezTo>
                    <a:cubicBezTo>
                      <a:pt x="288" y="470"/>
                      <a:pt x="288" y="472"/>
                      <a:pt x="288" y="473"/>
                    </a:cubicBezTo>
                    <a:cubicBezTo>
                      <a:pt x="288" y="473"/>
                      <a:pt x="288" y="473"/>
                      <a:pt x="300" y="473"/>
                    </a:cubicBezTo>
                    <a:cubicBezTo>
                      <a:pt x="305" y="473"/>
                      <a:pt x="308" y="476"/>
                      <a:pt x="308" y="481"/>
                    </a:cubicBezTo>
                    <a:cubicBezTo>
                      <a:pt x="308" y="481"/>
                      <a:pt x="308" y="481"/>
                      <a:pt x="308" y="501"/>
                    </a:cubicBezTo>
                    <a:cubicBezTo>
                      <a:pt x="308" y="505"/>
                      <a:pt x="305" y="509"/>
                      <a:pt x="300" y="509"/>
                    </a:cubicBezTo>
                    <a:cubicBezTo>
                      <a:pt x="300" y="509"/>
                      <a:pt x="300" y="509"/>
                      <a:pt x="61" y="509"/>
                    </a:cubicBezTo>
                    <a:cubicBezTo>
                      <a:pt x="57" y="509"/>
                      <a:pt x="53" y="505"/>
                      <a:pt x="53" y="501"/>
                    </a:cubicBezTo>
                    <a:cubicBezTo>
                      <a:pt x="53" y="501"/>
                      <a:pt x="53" y="501"/>
                      <a:pt x="53" y="481"/>
                    </a:cubicBezTo>
                    <a:cubicBezTo>
                      <a:pt x="53" y="476"/>
                      <a:pt x="57" y="473"/>
                      <a:pt x="61" y="473"/>
                    </a:cubicBezTo>
                    <a:cubicBezTo>
                      <a:pt x="61" y="473"/>
                      <a:pt x="61" y="473"/>
                      <a:pt x="89" y="473"/>
                    </a:cubicBezTo>
                    <a:cubicBezTo>
                      <a:pt x="88" y="472"/>
                      <a:pt x="88" y="470"/>
                      <a:pt x="88" y="469"/>
                    </a:cubicBezTo>
                    <a:cubicBezTo>
                      <a:pt x="88" y="469"/>
                      <a:pt x="88" y="454"/>
                      <a:pt x="88" y="440"/>
                    </a:cubicBezTo>
                    <a:cubicBezTo>
                      <a:pt x="65" y="430"/>
                      <a:pt x="34" y="418"/>
                      <a:pt x="34" y="418"/>
                    </a:cubicBezTo>
                    <a:cubicBezTo>
                      <a:pt x="19" y="412"/>
                      <a:pt x="9" y="398"/>
                      <a:pt x="9" y="382"/>
                    </a:cubicBezTo>
                    <a:cubicBezTo>
                      <a:pt x="9" y="382"/>
                      <a:pt x="9" y="382"/>
                      <a:pt x="9" y="381"/>
                    </a:cubicBezTo>
                    <a:cubicBezTo>
                      <a:pt x="10" y="365"/>
                      <a:pt x="20" y="351"/>
                      <a:pt x="35" y="346"/>
                    </a:cubicBezTo>
                    <a:cubicBezTo>
                      <a:pt x="35" y="346"/>
                      <a:pt x="35" y="346"/>
                      <a:pt x="275" y="258"/>
                    </a:cubicBezTo>
                    <a:cubicBezTo>
                      <a:pt x="295" y="251"/>
                      <a:pt x="318" y="261"/>
                      <a:pt x="325" y="281"/>
                    </a:cubicBezTo>
                    <a:cubicBezTo>
                      <a:pt x="326" y="285"/>
                      <a:pt x="327" y="290"/>
                      <a:pt x="327" y="294"/>
                    </a:cubicBezTo>
                    <a:cubicBezTo>
                      <a:pt x="327" y="310"/>
                      <a:pt x="318" y="324"/>
                      <a:pt x="302" y="330"/>
                    </a:cubicBezTo>
                    <a:close/>
                    <a:moveTo>
                      <a:pt x="57" y="231"/>
                    </a:moveTo>
                    <a:cubicBezTo>
                      <a:pt x="37" y="238"/>
                      <a:pt x="15" y="228"/>
                      <a:pt x="7" y="208"/>
                    </a:cubicBezTo>
                    <a:cubicBezTo>
                      <a:pt x="6" y="204"/>
                      <a:pt x="5" y="199"/>
                      <a:pt x="5" y="195"/>
                    </a:cubicBezTo>
                    <a:cubicBezTo>
                      <a:pt x="5" y="179"/>
                      <a:pt x="15" y="164"/>
                      <a:pt x="30" y="158"/>
                    </a:cubicBezTo>
                    <a:cubicBezTo>
                      <a:pt x="30" y="158"/>
                      <a:pt x="66" y="145"/>
                      <a:pt x="104" y="132"/>
                    </a:cubicBezTo>
                    <a:cubicBezTo>
                      <a:pt x="104" y="132"/>
                      <a:pt x="104" y="132"/>
                      <a:pt x="204" y="98"/>
                    </a:cubicBezTo>
                    <a:cubicBezTo>
                      <a:pt x="204" y="98"/>
                      <a:pt x="204" y="98"/>
                      <a:pt x="113" y="123"/>
                    </a:cubicBezTo>
                    <a:cubicBezTo>
                      <a:pt x="100" y="121"/>
                      <a:pt x="84" y="119"/>
                      <a:pt x="84" y="119"/>
                    </a:cubicBezTo>
                    <a:cubicBezTo>
                      <a:pt x="67" y="117"/>
                      <a:pt x="53" y="102"/>
                      <a:pt x="52" y="85"/>
                    </a:cubicBezTo>
                    <a:cubicBezTo>
                      <a:pt x="51" y="83"/>
                      <a:pt x="51" y="82"/>
                      <a:pt x="51" y="81"/>
                    </a:cubicBezTo>
                    <a:cubicBezTo>
                      <a:pt x="51" y="65"/>
                      <a:pt x="61" y="50"/>
                      <a:pt x="77" y="44"/>
                    </a:cubicBezTo>
                    <a:cubicBezTo>
                      <a:pt x="77" y="44"/>
                      <a:pt x="77" y="44"/>
                      <a:pt x="185" y="7"/>
                    </a:cubicBezTo>
                    <a:cubicBezTo>
                      <a:pt x="204" y="0"/>
                      <a:pt x="227" y="10"/>
                      <a:pt x="234" y="30"/>
                    </a:cubicBezTo>
                    <a:cubicBezTo>
                      <a:pt x="236" y="34"/>
                      <a:pt x="236" y="39"/>
                      <a:pt x="236" y="43"/>
                    </a:cubicBezTo>
                    <a:cubicBezTo>
                      <a:pt x="236" y="49"/>
                      <a:pt x="234" y="55"/>
                      <a:pt x="231" y="61"/>
                    </a:cubicBezTo>
                    <a:cubicBezTo>
                      <a:pt x="255" y="64"/>
                      <a:pt x="289" y="69"/>
                      <a:pt x="289" y="69"/>
                    </a:cubicBezTo>
                    <a:cubicBezTo>
                      <a:pt x="307" y="71"/>
                      <a:pt x="320" y="85"/>
                      <a:pt x="322" y="103"/>
                    </a:cubicBezTo>
                    <a:cubicBezTo>
                      <a:pt x="323" y="104"/>
                      <a:pt x="323" y="106"/>
                      <a:pt x="323" y="107"/>
                    </a:cubicBezTo>
                    <a:cubicBezTo>
                      <a:pt x="323" y="123"/>
                      <a:pt x="313" y="138"/>
                      <a:pt x="298" y="143"/>
                    </a:cubicBezTo>
                    <a:cubicBezTo>
                      <a:pt x="298" y="143"/>
                      <a:pt x="298" y="143"/>
                      <a:pt x="57" y="231"/>
                    </a:cubicBezTo>
                    <a:close/>
                    <a:moveTo>
                      <a:pt x="307" y="536"/>
                    </a:moveTo>
                    <a:cubicBezTo>
                      <a:pt x="306" y="533"/>
                      <a:pt x="303" y="531"/>
                      <a:pt x="300" y="531"/>
                    </a:cubicBezTo>
                    <a:cubicBezTo>
                      <a:pt x="60" y="531"/>
                      <a:pt x="60" y="531"/>
                      <a:pt x="60" y="531"/>
                    </a:cubicBezTo>
                    <a:cubicBezTo>
                      <a:pt x="56" y="531"/>
                      <a:pt x="52" y="534"/>
                      <a:pt x="52" y="539"/>
                    </a:cubicBezTo>
                    <a:cubicBezTo>
                      <a:pt x="52" y="581"/>
                      <a:pt x="52" y="581"/>
                      <a:pt x="52" y="581"/>
                    </a:cubicBezTo>
                    <a:cubicBezTo>
                      <a:pt x="52" y="585"/>
                      <a:pt x="56" y="589"/>
                      <a:pt x="60" y="589"/>
                    </a:cubicBezTo>
                    <a:cubicBezTo>
                      <a:pt x="300" y="589"/>
                      <a:pt x="300" y="589"/>
                      <a:pt x="300" y="589"/>
                    </a:cubicBezTo>
                    <a:cubicBezTo>
                      <a:pt x="303" y="589"/>
                      <a:pt x="306" y="586"/>
                      <a:pt x="307" y="584"/>
                    </a:cubicBezTo>
                    <a:cubicBezTo>
                      <a:pt x="307" y="536"/>
                      <a:pt x="307" y="536"/>
                      <a:pt x="307" y="536"/>
                    </a:cubicBezTo>
                    <a:close/>
                  </a:path>
                </a:pathLst>
              </a:custGeom>
              <a:grpFill/>
              <a:ln>
                <a:noFill/>
              </a:ln>
            </p:spPr>
            <p:txBody>
              <a:bodyPr vert="horz" wrap="square" lIns="91431" tIns="45716" rIns="91431" bIns="45716" numCol="1" anchor="t" anchorCtr="0" compatLnSpc="1">
                <a:prstTxWarp prst="textNoShape">
                  <a:avLst/>
                </a:prstTxWarp>
              </a:bodyPr>
              <a:lstStyle/>
              <a:p>
                <a:pPr defTabSz="914228"/>
                <a:endParaRPr lang="en-US">
                  <a:gradFill>
                    <a:gsLst>
                      <a:gs pos="0">
                        <a:srgbClr val="E4DED8"/>
                      </a:gs>
                      <a:gs pos="100000">
                        <a:srgbClr val="E4DED8"/>
                      </a:gs>
                    </a:gsLst>
                    <a:lin ang="5400000" scaled="0"/>
                  </a:gradFill>
                </a:endParaRPr>
              </a:p>
            </p:txBody>
          </p:sp>
          <p:cxnSp>
            <p:nvCxnSpPr>
              <p:cNvPr id="45" name="Straight Connector 44"/>
              <p:cNvCxnSpPr/>
              <p:nvPr/>
            </p:nvCxnSpPr>
            <p:spPr>
              <a:xfrm>
                <a:off x="9165625" y="2076029"/>
                <a:ext cx="77730" cy="45044"/>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82292" y="1993897"/>
                <a:ext cx="77730"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9182292" y="1864519"/>
                <a:ext cx="61063" cy="32543"/>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9115942" y="1778794"/>
                <a:ext cx="32296" cy="5619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8780441" y="2076029"/>
                <a:ext cx="77730" cy="45044"/>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778060" y="1993897"/>
                <a:ext cx="77730"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8808591" y="1864519"/>
                <a:ext cx="61063" cy="32543"/>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8899530" y="1776413"/>
                <a:ext cx="32296" cy="5619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9024606" y="1729747"/>
                <a:ext cx="0" cy="64008"/>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5699291" y="3882328"/>
            <a:ext cx="863477" cy="863600"/>
            <a:chOff x="5661172" y="3807215"/>
            <a:chExt cx="880792" cy="880792"/>
          </a:xfrm>
        </p:grpSpPr>
        <p:sp>
          <p:nvSpPr>
            <p:cNvPr id="55" name="Oval 54"/>
            <p:cNvSpPr/>
            <p:nvPr/>
          </p:nvSpPr>
          <p:spPr bwMode="auto">
            <a:xfrm>
              <a:off x="5661172" y="3807215"/>
              <a:ext cx="880792" cy="880792"/>
            </a:xfrm>
            <a:prstGeom prst="ellipse">
              <a:avLst/>
            </a:prstGeom>
            <a:solidFill>
              <a:srgbClr val="EC5038">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1383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31"/>
            <p:cNvSpPr>
              <a:spLocks noEditPoints="1"/>
            </p:cNvSpPr>
            <p:nvPr/>
          </p:nvSpPr>
          <p:spPr bwMode="auto">
            <a:xfrm>
              <a:off x="5862831" y="4079968"/>
              <a:ext cx="477474" cy="335286"/>
            </a:xfrm>
            <a:custGeom>
              <a:avLst/>
              <a:gdLst>
                <a:gd name="T0" fmla="*/ 932 w 1138"/>
                <a:gd name="T1" fmla="*/ 522 h 800"/>
                <a:gd name="T2" fmla="*/ 507 w 1138"/>
                <a:gd name="T3" fmla="*/ 794 h 800"/>
                <a:gd name="T4" fmla="*/ 212 w 1138"/>
                <a:gd name="T5" fmla="*/ 681 h 800"/>
                <a:gd name="T6" fmla="*/ 114 w 1138"/>
                <a:gd name="T7" fmla="*/ 721 h 800"/>
                <a:gd name="T8" fmla="*/ 28 w 1138"/>
                <a:gd name="T9" fmla="*/ 545 h 800"/>
                <a:gd name="T10" fmla="*/ 0 w 1138"/>
                <a:gd name="T11" fmla="*/ 488 h 800"/>
                <a:gd name="T12" fmla="*/ 148 w 1138"/>
                <a:gd name="T13" fmla="*/ 409 h 800"/>
                <a:gd name="T14" fmla="*/ 307 w 1138"/>
                <a:gd name="T15" fmla="*/ 421 h 800"/>
                <a:gd name="T16" fmla="*/ 454 w 1138"/>
                <a:gd name="T17" fmla="*/ 528 h 800"/>
                <a:gd name="T18" fmla="*/ 647 w 1138"/>
                <a:gd name="T19" fmla="*/ 537 h 800"/>
                <a:gd name="T20" fmla="*/ 647 w 1138"/>
                <a:gd name="T21" fmla="*/ 623 h 800"/>
                <a:gd name="T22" fmla="*/ 400 w 1138"/>
                <a:gd name="T23" fmla="*/ 623 h 800"/>
                <a:gd name="T24" fmla="*/ 325 w 1138"/>
                <a:gd name="T25" fmla="*/ 583 h 800"/>
                <a:gd name="T26" fmla="*/ 308 w 1138"/>
                <a:gd name="T27" fmla="*/ 577 h 800"/>
                <a:gd name="T28" fmla="*/ 373 w 1138"/>
                <a:gd name="T29" fmla="*/ 631 h 800"/>
                <a:gd name="T30" fmla="*/ 393 w 1138"/>
                <a:gd name="T31" fmla="*/ 640 h 800"/>
                <a:gd name="T32" fmla="*/ 548 w 1138"/>
                <a:gd name="T33" fmla="*/ 663 h 800"/>
                <a:gd name="T34" fmla="*/ 657 w 1138"/>
                <a:gd name="T35" fmla="*/ 638 h 800"/>
                <a:gd name="T36" fmla="*/ 658 w 1138"/>
                <a:gd name="T37" fmla="*/ 638 h 800"/>
                <a:gd name="T38" fmla="*/ 696 w 1138"/>
                <a:gd name="T39" fmla="*/ 569 h 800"/>
                <a:gd name="T40" fmla="*/ 691 w 1138"/>
                <a:gd name="T41" fmla="*/ 552 h 800"/>
                <a:gd name="T42" fmla="*/ 847 w 1138"/>
                <a:gd name="T43" fmla="*/ 445 h 800"/>
                <a:gd name="T44" fmla="*/ 932 w 1138"/>
                <a:gd name="T45" fmla="*/ 522 h 800"/>
                <a:gd name="T46" fmla="*/ 291 w 1138"/>
                <a:gd name="T47" fmla="*/ 355 h 800"/>
                <a:gd name="T48" fmla="*/ 447 w 1138"/>
                <a:gd name="T49" fmla="*/ 248 h 800"/>
                <a:gd name="T50" fmla="*/ 442 w 1138"/>
                <a:gd name="T51" fmla="*/ 231 h 800"/>
                <a:gd name="T52" fmla="*/ 480 w 1138"/>
                <a:gd name="T53" fmla="*/ 162 h 800"/>
                <a:gd name="T54" fmla="*/ 481 w 1138"/>
                <a:gd name="T55" fmla="*/ 162 h 800"/>
                <a:gd name="T56" fmla="*/ 590 w 1138"/>
                <a:gd name="T57" fmla="*/ 137 h 800"/>
                <a:gd name="T58" fmla="*/ 745 w 1138"/>
                <a:gd name="T59" fmla="*/ 160 h 800"/>
                <a:gd name="T60" fmla="*/ 765 w 1138"/>
                <a:gd name="T61" fmla="*/ 169 h 800"/>
                <a:gd name="T62" fmla="*/ 830 w 1138"/>
                <a:gd name="T63" fmla="*/ 223 h 800"/>
                <a:gd name="T64" fmla="*/ 813 w 1138"/>
                <a:gd name="T65" fmla="*/ 217 h 800"/>
                <a:gd name="T66" fmla="*/ 738 w 1138"/>
                <a:gd name="T67" fmla="*/ 177 h 800"/>
                <a:gd name="T68" fmla="*/ 491 w 1138"/>
                <a:gd name="T69" fmla="*/ 177 h 800"/>
                <a:gd name="T70" fmla="*/ 491 w 1138"/>
                <a:gd name="T71" fmla="*/ 263 h 800"/>
                <a:gd name="T72" fmla="*/ 684 w 1138"/>
                <a:gd name="T73" fmla="*/ 272 h 800"/>
                <a:gd name="T74" fmla="*/ 831 w 1138"/>
                <a:gd name="T75" fmla="*/ 379 h 800"/>
                <a:gd name="T76" fmla="*/ 990 w 1138"/>
                <a:gd name="T77" fmla="*/ 391 h 800"/>
                <a:gd name="T78" fmla="*/ 1138 w 1138"/>
                <a:gd name="T79" fmla="*/ 312 h 800"/>
                <a:gd name="T80" fmla="*/ 1110 w 1138"/>
                <a:gd name="T81" fmla="*/ 255 h 800"/>
                <a:gd name="T82" fmla="*/ 1024 w 1138"/>
                <a:gd name="T83" fmla="*/ 79 h 800"/>
                <a:gd name="T84" fmla="*/ 926 w 1138"/>
                <a:gd name="T85" fmla="*/ 119 h 800"/>
                <a:gd name="T86" fmla="*/ 631 w 1138"/>
                <a:gd name="T87" fmla="*/ 6 h 800"/>
                <a:gd name="T88" fmla="*/ 206 w 1138"/>
                <a:gd name="T89" fmla="*/ 278 h 800"/>
                <a:gd name="T90" fmla="*/ 291 w 1138"/>
                <a:gd name="T91" fmla="*/ 35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8" h="800">
                  <a:moveTo>
                    <a:pt x="932" y="522"/>
                  </a:moveTo>
                  <a:cubicBezTo>
                    <a:pt x="915" y="552"/>
                    <a:pt x="607" y="788"/>
                    <a:pt x="507" y="794"/>
                  </a:cubicBezTo>
                  <a:cubicBezTo>
                    <a:pt x="405" y="800"/>
                    <a:pt x="280" y="675"/>
                    <a:pt x="212" y="681"/>
                  </a:cubicBezTo>
                  <a:cubicBezTo>
                    <a:pt x="145" y="687"/>
                    <a:pt x="114" y="721"/>
                    <a:pt x="114" y="721"/>
                  </a:cubicBezTo>
                  <a:cubicBezTo>
                    <a:pt x="28" y="545"/>
                    <a:pt x="28" y="545"/>
                    <a:pt x="28" y="545"/>
                  </a:cubicBezTo>
                  <a:cubicBezTo>
                    <a:pt x="0" y="488"/>
                    <a:pt x="0" y="488"/>
                    <a:pt x="0" y="488"/>
                  </a:cubicBezTo>
                  <a:cubicBezTo>
                    <a:pt x="0" y="488"/>
                    <a:pt x="79" y="421"/>
                    <a:pt x="148" y="409"/>
                  </a:cubicBezTo>
                  <a:cubicBezTo>
                    <a:pt x="217" y="396"/>
                    <a:pt x="264" y="394"/>
                    <a:pt x="307" y="421"/>
                  </a:cubicBezTo>
                  <a:cubicBezTo>
                    <a:pt x="350" y="448"/>
                    <a:pt x="402" y="510"/>
                    <a:pt x="454" y="528"/>
                  </a:cubicBezTo>
                  <a:cubicBezTo>
                    <a:pt x="506" y="546"/>
                    <a:pt x="635" y="533"/>
                    <a:pt x="647" y="537"/>
                  </a:cubicBezTo>
                  <a:cubicBezTo>
                    <a:pt x="660" y="542"/>
                    <a:pt x="710" y="576"/>
                    <a:pt x="647" y="623"/>
                  </a:cubicBezTo>
                  <a:cubicBezTo>
                    <a:pt x="583" y="666"/>
                    <a:pt x="428" y="634"/>
                    <a:pt x="400" y="623"/>
                  </a:cubicBezTo>
                  <a:cubicBezTo>
                    <a:pt x="370" y="613"/>
                    <a:pt x="349" y="593"/>
                    <a:pt x="325" y="583"/>
                  </a:cubicBezTo>
                  <a:cubicBezTo>
                    <a:pt x="323" y="582"/>
                    <a:pt x="316" y="580"/>
                    <a:pt x="308" y="577"/>
                  </a:cubicBezTo>
                  <a:cubicBezTo>
                    <a:pt x="325" y="583"/>
                    <a:pt x="371" y="629"/>
                    <a:pt x="373" y="631"/>
                  </a:cubicBezTo>
                  <a:cubicBezTo>
                    <a:pt x="380" y="635"/>
                    <a:pt x="386" y="638"/>
                    <a:pt x="393" y="640"/>
                  </a:cubicBezTo>
                  <a:cubicBezTo>
                    <a:pt x="414" y="648"/>
                    <a:pt x="484" y="663"/>
                    <a:pt x="548" y="663"/>
                  </a:cubicBezTo>
                  <a:cubicBezTo>
                    <a:pt x="596" y="663"/>
                    <a:pt x="633" y="655"/>
                    <a:pt x="657" y="638"/>
                  </a:cubicBezTo>
                  <a:cubicBezTo>
                    <a:pt x="658" y="638"/>
                    <a:pt x="658" y="638"/>
                    <a:pt x="658" y="638"/>
                  </a:cubicBezTo>
                  <a:cubicBezTo>
                    <a:pt x="688" y="616"/>
                    <a:pt x="700" y="593"/>
                    <a:pt x="696" y="569"/>
                  </a:cubicBezTo>
                  <a:cubicBezTo>
                    <a:pt x="696" y="563"/>
                    <a:pt x="693" y="557"/>
                    <a:pt x="691" y="552"/>
                  </a:cubicBezTo>
                  <a:cubicBezTo>
                    <a:pt x="847" y="445"/>
                    <a:pt x="847" y="445"/>
                    <a:pt x="847" y="445"/>
                  </a:cubicBezTo>
                  <a:cubicBezTo>
                    <a:pt x="940" y="403"/>
                    <a:pt x="950" y="492"/>
                    <a:pt x="932" y="522"/>
                  </a:cubicBezTo>
                  <a:close/>
                  <a:moveTo>
                    <a:pt x="291" y="355"/>
                  </a:moveTo>
                  <a:cubicBezTo>
                    <a:pt x="291" y="355"/>
                    <a:pt x="291" y="355"/>
                    <a:pt x="447" y="248"/>
                  </a:cubicBezTo>
                  <a:cubicBezTo>
                    <a:pt x="445" y="243"/>
                    <a:pt x="442" y="237"/>
                    <a:pt x="442" y="231"/>
                  </a:cubicBezTo>
                  <a:cubicBezTo>
                    <a:pt x="438" y="207"/>
                    <a:pt x="450" y="184"/>
                    <a:pt x="480" y="162"/>
                  </a:cubicBezTo>
                  <a:cubicBezTo>
                    <a:pt x="480" y="162"/>
                    <a:pt x="480" y="162"/>
                    <a:pt x="481" y="162"/>
                  </a:cubicBezTo>
                  <a:cubicBezTo>
                    <a:pt x="505" y="145"/>
                    <a:pt x="542" y="137"/>
                    <a:pt x="590" y="137"/>
                  </a:cubicBezTo>
                  <a:cubicBezTo>
                    <a:pt x="654" y="137"/>
                    <a:pt x="724" y="152"/>
                    <a:pt x="745" y="160"/>
                  </a:cubicBezTo>
                  <a:cubicBezTo>
                    <a:pt x="752" y="162"/>
                    <a:pt x="758" y="165"/>
                    <a:pt x="765" y="169"/>
                  </a:cubicBezTo>
                  <a:cubicBezTo>
                    <a:pt x="767" y="171"/>
                    <a:pt x="813" y="217"/>
                    <a:pt x="830" y="223"/>
                  </a:cubicBezTo>
                  <a:cubicBezTo>
                    <a:pt x="822" y="220"/>
                    <a:pt x="815" y="218"/>
                    <a:pt x="813" y="217"/>
                  </a:cubicBezTo>
                  <a:cubicBezTo>
                    <a:pt x="789" y="207"/>
                    <a:pt x="768" y="187"/>
                    <a:pt x="738" y="177"/>
                  </a:cubicBezTo>
                  <a:cubicBezTo>
                    <a:pt x="710" y="166"/>
                    <a:pt x="555" y="134"/>
                    <a:pt x="491" y="177"/>
                  </a:cubicBezTo>
                  <a:cubicBezTo>
                    <a:pt x="428" y="224"/>
                    <a:pt x="478" y="258"/>
                    <a:pt x="491" y="263"/>
                  </a:cubicBezTo>
                  <a:cubicBezTo>
                    <a:pt x="503" y="267"/>
                    <a:pt x="632" y="254"/>
                    <a:pt x="684" y="272"/>
                  </a:cubicBezTo>
                  <a:cubicBezTo>
                    <a:pt x="736" y="290"/>
                    <a:pt x="788" y="352"/>
                    <a:pt x="831" y="379"/>
                  </a:cubicBezTo>
                  <a:cubicBezTo>
                    <a:pt x="874" y="406"/>
                    <a:pt x="921" y="404"/>
                    <a:pt x="990" y="391"/>
                  </a:cubicBezTo>
                  <a:cubicBezTo>
                    <a:pt x="1059" y="379"/>
                    <a:pt x="1138" y="312"/>
                    <a:pt x="1138" y="312"/>
                  </a:cubicBezTo>
                  <a:cubicBezTo>
                    <a:pt x="1138" y="312"/>
                    <a:pt x="1138" y="312"/>
                    <a:pt x="1110" y="255"/>
                  </a:cubicBezTo>
                  <a:cubicBezTo>
                    <a:pt x="1110" y="255"/>
                    <a:pt x="1110" y="255"/>
                    <a:pt x="1024" y="79"/>
                  </a:cubicBezTo>
                  <a:cubicBezTo>
                    <a:pt x="1024" y="79"/>
                    <a:pt x="993" y="113"/>
                    <a:pt x="926" y="119"/>
                  </a:cubicBezTo>
                  <a:cubicBezTo>
                    <a:pt x="858" y="125"/>
                    <a:pt x="733" y="0"/>
                    <a:pt x="631" y="6"/>
                  </a:cubicBezTo>
                  <a:cubicBezTo>
                    <a:pt x="531" y="12"/>
                    <a:pt x="223" y="248"/>
                    <a:pt x="206" y="278"/>
                  </a:cubicBezTo>
                  <a:cubicBezTo>
                    <a:pt x="188" y="308"/>
                    <a:pt x="198" y="397"/>
                    <a:pt x="291" y="355"/>
                  </a:cubicBezTo>
                  <a:close/>
                </a:path>
              </a:pathLst>
            </a:custGeom>
            <a:solidFill>
              <a:schemeClr val="bg1"/>
            </a:solidFill>
            <a:ln>
              <a:noFill/>
            </a:ln>
          </p:spPr>
          <p:txBody>
            <a:bodyPr vert="horz" wrap="square" lIns="91431" tIns="45716" rIns="91431" bIns="45716" numCol="1" anchor="t" anchorCtr="0" compatLnSpc="1">
              <a:prstTxWarp prst="textNoShape">
                <a:avLst/>
              </a:prstTxWarp>
            </a:bodyPr>
            <a:lstStyle/>
            <a:p>
              <a:pPr defTabSz="914228"/>
              <a:endParaRPr lang="en-US">
                <a:gradFill>
                  <a:gsLst>
                    <a:gs pos="0">
                      <a:srgbClr val="E4DED8"/>
                    </a:gs>
                    <a:gs pos="100000">
                      <a:srgbClr val="E4DED8"/>
                    </a:gs>
                  </a:gsLst>
                  <a:lin ang="5400000" scaled="0"/>
                </a:gradFill>
              </a:endParaRPr>
            </a:p>
          </p:txBody>
        </p:sp>
      </p:grpSp>
      <p:sp>
        <p:nvSpPr>
          <p:cNvPr id="58" name="Rectangle 57"/>
          <p:cNvSpPr/>
          <p:nvPr/>
        </p:nvSpPr>
        <p:spPr>
          <a:xfrm>
            <a:off x="399144" y="5890382"/>
            <a:ext cx="4705047" cy="628952"/>
          </a:xfrm>
          <a:prstGeom prst="rect">
            <a:avLst/>
          </a:prstGeom>
          <a:solidFill>
            <a:srgbClr val="33302E">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8"/>
            <a:endParaRPr lang="en-US">
              <a:solidFill>
                <a:srgbClr val="E4DED8"/>
              </a:solidFill>
            </a:endParaRPr>
          </a:p>
        </p:txBody>
      </p:sp>
      <p:sp>
        <p:nvSpPr>
          <p:cNvPr id="59" name="Title 1"/>
          <p:cNvSpPr txBox="1">
            <a:spLocks/>
          </p:cNvSpPr>
          <p:nvPr/>
        </p:nvSpPr>
        <p:spPr>
          <a:xfrm>
            <a:off x="18907" y="5980804"/>
            <a:ext cx="5915976" cy="768068"/>
          </a:xfrm>
          <a:prstGeom prst="rect">
            <a:avLst/>
          </a:prstGeom>
          <a:effectLst/>
        </p:spPr>
        <p:txBody>
          <a:bodyPr lIns="91424" tIns="45710" rIns="91424" bIns="45710"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ts val="4600"/>
              </a:lnSpc>
            </a:pPr>
            <a:r>
              <a:rPr lang="en-US" i="0" kern="900" dirty="0" smtClean="0">
                <a:solidFill>
                  <a:srgbClr val="FBFBFB"/>
                </a:solidFill>
              </a:rPr>
              <a:t>Comunicación Universal</a:t>
            </a:r>
            <a:endParaRPr lang="en-US" i="0" kern="900" dirty="0">
              <a:solidFill>
                <a:srgbClr val="FBFBFB"/>
              </a:solidFill>
            </a:endParaRPr>
          </a:p>
        </p:txBody>
      </p:sp>
      <p:grpSp>
        <p:nvGrpSpPr>
          <p:cNvPr id="8" name="Group 7"/>
          <p:cNvGrpSpPr/>
          <p:nvPr/>
        </p:nvGrpSpPr>
        <p:grpSpPr>
          <a:xfrm>
            <a:off x="7007073" y="4814877"/>
            <a:ext cx="863477" cy="863600"/>
            <a:chOff x="7007073" y="4814877"/>
            <a:chExt cx="863477" cy="863600"/>
          </a:xfrm>
        </p:grpSpPr>
        <p:sp>
          <p:nvSpPr>
            <p:cNvPr id="39" name="Oval 38"/>
            <p:cNvSpPr/>
            <p:nvPr/>
          </p:nvSpPr>
          <p:spPr bwMode="auto">
            <a:xfrm>
              <a:off x="7007073" y="4814877"/>
              <a:ext cx="863477" cy="863600"/>
            </a:xfrm>
            <a:prstGeom prst="ellipse">
              <a:avLst/>
            </a:prstGeom>
            <a:solidFill>
              <a:srgbClr val="EC5038">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13838"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4">
              <a:biLevel thresh="25000"/>
              <a:extLst>
                <a:ext uri="{BEBA8EAE-BF5A-486C-A8C5-ECC9F3942E4B}">
                  <a14:imgProps xmlns:a14="http://schemas.microsoft.com/office/drawing/2010/main">
                    <a14:imgLayer r:embed="rId5">
                      <a14:imgEffect>
                        <a14:backgroundRemoval t="2778" b="96944" l="1667" r="96389">
                          <a14:foregroundMark x1="40000" y1="46111" x2="40000" y2="46111"/>
                        </a14:backgroundRemoval>
                      </a14:imgEffect>
                    </a14:imgLayer>
                  </a14:imgProps>
                </a:ext>
              </a:extLst>
            </a:blip>
            <a:stretch>
              <a:fillRect/>
            </a:stretch>
          </p:blipFill>
          <p:spPr>
            <a:xfrm>
              <a:off x="7197177" y="4979785"/>
              <a:ext cx="483268" cy="483268"/>
            </a:xfrm>
            <a:prstGeom prst="rect">
              <a:avLst/>
            </a:prstGeom>
          </p:spPr>
        </p:pic>
      </p:grpSp>
    </p:spTree>
    <p:extLst>
      <p:ext uri="{BB962C8B-B14F-4D97-AF65-F5344CB8AC3E}">
        <p14:creationId xmlns:p14="http://schemas.microsoft.com/office/powerpoint/2010/main" val="3547717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10" presetClass="entr" presetSubtype="0" fill="hold" nodeType="withEffect">
                                  <p:stCondLst>
                                    <p:cond delay="10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22" presetClass="entr" presetSubtype="8" fill="hold" nodeType="withEffect">
                                  <p:stCondLst>
                                    <p:cond delay="100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par>
                                <p:cTn id="14" presetID="10" presetClass="entr" presetSubtype="0" fill="hold" nodeType="withEffect">
                                  <p:stCondLst>
                                    <p:cond delay="125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22" presetClass="entr" presetSubtype="8" fill="hold" nodeType="withEffect">
                                  <p:stCondLst>
                                    <p:cond delay="125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092921" y="488"/>
            <a:ext cx="6095378" cy="2980300"/>
          </a:xfrm>
          <a:prstGeom prst="rect">
            <a:avLst/>
          </a:prstGeom>
        </p:spPr>
      </p:pic>
      <p:pic>
        <p:nvPicPr>
          <p:cNvPr id="12"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9079" y="3877207"/>
            <a:ext cx="6092922" cy="2980308"/>
          </a:xfrm>
          <a:prstGeom prst="rect">
            <a:avLst/>
          </a:prstGeom>
        </p:spPr>
      </p:pic>
      <p:pic>
        <p:nvPicPr>
          <p:cNvPr id="11" name="Picture 6"/>
          <p:cNvPicPr>
            <a:picLocks noChangeAspect="1"/>
          </p:cNvPicPr>
          <p:nvPr/>
        </p:nvPicPr>
        <p:blipFill rotWithShape="1">
          <a:blip r:embed="rId5" cstate="screen">
            <a:extLst>
              <a:ext uri="{28A0092B-C50C-407E-A947-70E740481C1C}">
                <a14:useLocalDpi xmlns:a14="http://schemas.microsoft.com/office/drawing/2010/main"/>
              </a:ext>
            </a:extLst>
          </a:blip>
          <a:srcRect l="-6"/>
          <a:stretch/>
        </p:blipFill>
        <p:spPr>
          <a:xfrm>
            <a:off x="1" y="3877207"/>
            <a:ext cx="6099731" cy="2980307"/>
          </a:xfrm>
          <a:prstGeom prst="rect">
            <a:avLst/>
          </a:prstGeom>
        </p:spPr>
      </p:pic>
      <p:pic>
        <p:nvPicPr>
          <p:cNvPr id="5" name="Picture 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108" y="-7528"/>
            <a:ext cx="6096031" cy="2988316"/>
          </a:xfrm>
          <a:prstGeom prst="rect">
            <a:avLst/>
          </a:prstGeom>
        </p:spPr>
      </p:pic>
      <p:sp>
        <p:nvSpPr>
          <p:cNvPr id="28" name="Rectangle 27"/>
          <p:cNvSpPr/>
          <p:nvPr/>
        </p:nvSpPr>
        <p:spPr bwMode="auto">
          <a:xfrm>
            <a:off x="312" y="2980788"/>
            <a:ext cx="12191377"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4313" dirty="0">
                <a:gradFill>
                  <a:gsLst>
                    <a:gs pos="0">
                      <a:srgbClr val="FFFFFF"/>
                    </a:gs>
                    <a:gs pos="100000">
                      <a:srgbClr val="FFFFFF"/>
                    </a:gs>
                  </a:gsLst>
                  <a:lin ang="5400000" scaled="0"/>
                </a:gradFill>
                <a:latin typeface="Segoe UI Light"/>
                <a:ea typeface="Segoe UI" pitchFamily="34" charset="0"/>
                <a:cs typeface="Segoe UI" pitchFamily="34" charset="0"/>
              </a:rPr>
              <a:t>Skype for Business</a:t>
            </a:r>
          </a:p>
        </p:txBody>
      </p:sp>
      <p:sp>
        <p:nvSpPr>
          <p:cNvPr id="34" name="Rectangle 33"/>
          <p:cNvSpPr/>
          <p:nvPr/>
        </p:nvSpPr>
        <p:spPr bwMode="auto">
          <a:xfrm>
            <a:off x="1" y="2390936"/>
            <a:ext cx="6096311" cy="589852"/>
          </a:xfrm>
          <a:prstGeom prst="rect">
            <a:avLst/>
          </a:prstGeom>
          <a:solidFill>
            <a:schemeClr val="accent4">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3926" tIns="45684" rIns="89570" bIns="45684" numCol="1" rtlCol="0" anchor="ctr" anchorCtr="0" compatLnSpc="1">
            <a:prstTxWarp prst="textNoShape">
              <a:avLst/>
            </a:prstTxWarp>
          </a:bodyPr>
          <a:lstStyle/>
          <a:p>
            <a:pPr algn="ctr" defTabSz="913379" fontAlgn="base">
              <a:lnSpc>
                <a:spcPct val="90000"/>
              </a:lnSpc>
              <a:spcBef>
                <a:spcPct val="0"/>
              </a:spcBef>
              <a:spcAft>
                <a:spcPct val="0"/>
              </a:spcAft>
            </a:pPr>
            <a:r>
              <a:rPr lang="en-US" sz="2350" dirty="0">
                <a:gradFill>
                  <a:gsLst>
                    <a:gs pos="16535">
                      <a:srgbClr val="6E6E73"/>
                    </a:gs>
                    <a:gs pos="55000">
                      <a:srgbClr val="6E6E73"/>
                    </a:gs>
                  </a:gsLst>
                  <a:lin ang="5400000" scaled="0"/>
                </a:gradFill>
              </a:rPr>
              <a:t>Full Lync feature set</a:t>
            </a:r>
          </a:p>
        </p:txBody>
      </p:sp>
      <p:sp>
        <p:nvSpPr>
          <p:cNvPr id="35" name="Rectangle 34"/>
          <p:cNvSpPr/>
          <p:nvPr/>
        </p:nvSpPr>
        <p:spPr bwMode="auto">
          <a:xfrm>
            <a:off x="6095690" y="2390936"/>
            <a:ext cx="6096311" cy="589852"/>
          </a:xfrm>
          <a:prstGeom prst="rect">
            <a:avLst/>
          </a:prstGeom>
          <a:solidFill>
            <a:schemeClr val="accent4">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3926" tIns="45684" rIns="89570" bIns="45684" numCol="1" rtlCol="0" anchor="ctr" anchorCtr="0" compatLnSpc="1">
            <a:prstTxWarp prst="textNoShape">
              <a:avLst/>
            </a:prstTxWarp>
          </a:bodyPr>
          <a:lstStyle/>
          <a:p>
            <a:pPr algn="ctr" defTabSz="913379" fontAlgn="base">
              <a:lnSpc>
                <a:spcPct val="90000"/>
              </a:lnSpc>
              <a:spcBef>
                <a:spcPct val="0"/>
              </a:spcBef>
              <a:spcAft>
                <a:spcPct val="0"/>
              </a:spcAft>
            </a:pPr>
            <a:r>
              <a:rPr lang="en-US" sz="2350" dirty="0">
                <a:gradFill>
                  <a:gsLst>
                    <a:gs pos="16535">
                      <a:srgbClr val="6E6E73"/>
                    </a:gs>
                    <a:gs pos="55000">
                      <a:srgbClr val="6E6E73"/>
                    </a:gs>
                  </a:gsLst>
                  <a:lin ang="5400000" scaled="0"/>
                </a:gradFill>
              </a:rPr>
              <a:t>Design inspired by Skype</a:t>
            </a:r>
          </a:p>
        </p:txBody>
      </p:sp>
      <p:sp>
        <p:nvSpPr>
          <p:cNvPr id="42" name="Rectangle 41"/>
          <p:cNvSpPr/>
          <p:nvPr/>
        </p:nvSpPr>
        <p:spPr bwMode="auto">
          <a:xfrm>
            <a:off x="1" y="3877214"/>
            <a:ext cx="6096311" cy="589852"/>
          </a:xfrm>
          <a:prstGeom prst="rect">
            <a:avLst/>
          </a:prstGeom>
          <a:solidFill>
            <a:schemeClr val="accent4">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3926" tIns="45684" rIns="89570" bIns="45684" numCol="1" rtlCol="0" anchor="ctr" anchorCtr="0" compatLnSpc="1">
            <a:prstTxWarp prst="textNoShape">
              <a:avLst/>
            </a:prstTxWarp>
          </a:bodyPr>
          <a:lstStyle/>
          <a:p>
            <a:pPr algn="ctr" defTabSz="913379" fontAlgn="base">
              <a:lnSpc>
                <a:spcPct val="90000"/>
              </a:lnSpc>
              <a:spcBef>
                <a:spcPct val="0"/>
              </a:spcBef>
              <a:spcAft>
                <a:spcPct val="0"/>
              </a:spcAft>
            </a:pPr>
            <a:r>
              <a:rPr lang="en-US" sz="2350" dirty="0">
                <a:gradFill>
                  <a:gsLst>
                    <a:gs pos="16535">
                      <a:srgbClr val="6E6E73"/>
                    </a:gs>
                    <a:gs pos="55000">
                      <a:srgbClr val="6E6E73"/>
                    </a:gs>
                  </a:gsLst>
                  <a:lin ang="5400000" scaled="0"/>
                </a:gradFill>
              </a:rPr>
              <a:t>Server, hybrid, and cloud</a:t>
            </a:r>
          </a:p>
        </p:txBody>
      </p:sp>
      <p:sp>
        <p:nvSpPr>
          <p:cNvPr id="43" name="Rectangle 42"/>
          <p:cNvSpPr/>
          <p:nvPr/>
        </p:nvSpPr>
        <p:spPr bwMode="auto">
          <a:xfrm>
            <a:off x="6095690" y="3877214"/>
            <a:ext cx="6096311" cy="589852"/>
          </a:xfrm>
          <a:prstGeom prst="rect">
            <a:avLst/>
          </a:prstGeom>
          <a:solidFill>
            <a:schemeClr val="accent4">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3926" tIns="45684" rIns="89570" bIns="45684" numCol="1" rtlCol="0" anchor="ctr" anchorCtr="0" compatLnSpc="1">
            <a:prstTxWarp prst="textNoShape">
              <a:avLst/>
            </a:prstTxWarp>
          </a:bodyPr>
          <a:lstStyle/>
          <a:p>
            <a:pPr algn="ctr" defTabSz="913379" fontAlgn="base">
              <a:lnSpc>
                <a:spcPct val="90000"/>
              </a:lnSpc>
              <a:spcBef>
                <a:spcPct val="0"/>
              </a:spcBef>
              <a:spcAft>
                <a:spcPct val="0"/>
              </a:spcAft>
            </a:pPr>
            <a:r>
              <a:rPr lang="en-US" sz="2350" dirty="0">
                <a:gradFill>
                  <a:gsLst>
                    <a:gs pos="16535">
                      <a:srgbClr val="6E6E73"/>
                    </a:gs>
                    <a:gs pos="55000">
                      <a:srgbClr val="6E6E73"/>
                    </a:gs>
                  </a:gsLst>
                  <a:lin ang="5400000" scaled="0"/>
                </a:gradFill>
              </a:rPr>
              <a:t>Enterprise grade</a:t>
            </a:r>
          </a:p>
        </p:txBody>
      </p:sp>
      <p:grpSp>
        <p:nvGrpSpPr>
          <p:cNvPr id="52" name="Group 5"/>
          <p:cNvGrpSpPr/>
          <p:nvPr/>
        </p:nvGrpSpPr>
        <p:grpSpPr>
          <a:xfrm>
            <a:off x="3277322" y="1058715"/>
            <a:ext cx="2557899" cy="398173"/>
            <a:chOff x="-6297516" y="3389769"/>
            <a:chExt cx="5325204" cy="828942"/>
          </a:xfrm>
        </p:grpSpPr>
        <p:pic>
          <p:nvPicPr>
            <p:cNvPr id="6"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69035" y="3406476"/>
              <a:ext cx="796723" cy="795528"/>
            </a:xfrm>
            <a:prstGeom prst="rect">
              <a:avLst/>
            </a:prstGeom>
          </p:spPr>
        </p:pic>
        <p:pic>
          <p:nvPicPr>
            <p:cNvPr id="7"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97801" y="3407035"/>
              <a:ext cx="795604" cy="794411"/>
            </a:xfrm>
            <a:prstGeom prst="rect">
              <a:avLst/>
            </a:prstGeom>
          </p:spPr>
        </p:pic>
        <p:pic>
          <p:nvPicPr>
            <p:cNvPr id="8" name="Picture 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99204" y="3406476"/>
              <a:ext cx="796722" cy="795528"/>
            </a:xfrm>
            <a:prstGeom prst="rect">
              <a:avLst/>
            </a:prstGeom>
          </p:spPr>
        </p:pic>
        <p:pic>
          <p:nvPicPr>
            <p:cNvPr id="10" name="Picture 9"/>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599489" y="3389769"/>
              <a:ext cx="828942" cy="828942"/>
            </a:xfrm>
            <a:prstGeom prst="ellipse">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97516" y="3406476"/>
              <a:ext cx="796722" cy="795528"/>
            </a:xfrm>
            <a:prstGeom prst="rect">
              <a:avLst/>
            </a:prstGeom>
          </p:spPr>
        </p:pic>
        <p:grpSp>
          <p:nvGrpSpPr>
            <p:cNvPr id="51" name="Group 50"/>
            <p:cNvGrpSpPr/>
            <p:nvPr/>
          </p:nvGrpSpPr>
          <p:grpSpPr>
            <a:xfrm>
              <a:off x="-2667554" y="3406476"/>
              <a:ext cx="795528" cy="795528"/>
              <a:chOff x="-2728093" y="2408365"/>
              <a:chExt cx="795528" cy="795528"/>
            </a:xfrm>
          </p:grpSpPr>
          <p:sp>
            <p:nvSpPr>
              <p:cNvPr id="41" name="Oval 40"/>
              <p:cNvSpPr/>
              <p:nvPr/>
            </p:nvSpPr>
            <p:spPr bwMode="auto">
              <a:xfrm>
                <a:off x="-2728093" y="2408365"/>
                <a:ext cx="795528" cy="795528"/>
              </a:xfrm>
              <a:prstGeom prst="ellipse">
                <a:avLst/>
              </a:prstGeom>
              <a:solidFill>
                <a:srgbClr val="00AF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565310" y="2630030"/>
                <a:ext cx="469963" cy="375970"/>
              </a:xfrm>
              <a:prstGeom prst="rect">
                <a:avLst/>
              </a:prstGeom>
            </p:spPr>
          </p:pic>
        </p:grpSp>
      </p:grpSp>
    </p:spTree>
    <p:extLst>
      <p:ext uri="{BB962C8B-B14F-4D97-AF65-F5344CB8AC3E}">
        <p14:creationId xmlns:p14="http://schemas.microsoft.com/office/powerpoint/2010/main" val="364840022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320559"/>
            <a:ext cx="6502400" cy="3537441"/>
          </a:xfrm>
          <a:prstGeom prst="rect">
            <a:avLst/>
          </a:prstGeom>
        </p:spPr>
      </p:pic>
      <p:pic>
        <p:nvPicPr>
          <p:cNvPr id="4" name="Picture 3"/>
          <p:cNvPicPr>
            <a:picLocks noChangeAspect="1"/>
          </p:cNvPicPr>
          <p:nvPr/>
        </p:nvPicPr>
        <p:blipFill>
          <a:blip r:embed="rId4"/>
          <a:stretch>
            <a:fillRect/>
          </a:stretch>
        </p:blipFill>
        <p:spPr>
          <a:xfrm>
            <a:off x="6428881" y="0"/>
            <a:ext cx="5763119" cy="3624262"/>
          </a:xfrm>
          <a:prstGeom prst="rect">
            <a:avLst/>
          </a:prstGeom>
        </p:spPr>
      </p:pic>
      <p:pic>
        <p:nvPicPr>
          <p:cNvPr id="6" name="Picture 5"/>
          <p:cNvPicPr>
            <a:picLocks noChangeAspect="1"/>
          </p:cNvPicPr>
          <p:nvPr/>
        </p:nvPicPr>
        <p:blipFill>
          <a:blip r:embed="rId5"/>
          <a:stretch>
            <a:fillRect/>
          </a:stretch>
        </p:blipFill>
        <p:spPr>
          <a:xfrm>
            <a:off x="5770879" y="0"/>
            <a:ext cx="6421121" cy="3601749"/>
          </a:xfrm>
          <a:prstGeom prst="rect">
            <a:avLst/>
          </a:prstGeom>
        </p:spPr>
      </p:pic>
      <p:pic>
        <p:nvPicPr>
          <p:cNvPr id="5" name="Picture 4"/>
          <p:cNvPicPr>
            <a:picLocks noChangeAspect="1"/>
          </p:cNvPicPr>
          <p:nvPr/>
        </p:nvPicPr>
        <p:blipFill>
          <a:blip r:embed="rId6"/>
          <a:stretch>
            <a:fillRect/>
          </a:stretch>
        </p:blipFill>
        <p:spPr>
          <a:xfrm>
            <a:off x="0" y="3332480"/>
            <a:ext cx="6276810" cy="3525520"/>
          </a:xfrm>
          <a:prstGeom prst="rect">
            <a:avLst/>
          </a:prstGeom>
        </p:spPr>
      </p:pic>
      <p:pic>
        <p:nvPicPr>
          <p:cNvPr id="7" name="Picture 6"/>
          <p:cNvPicPr>
            <a:picLocks noChangeAspect="1"/>
          </p:cNvPicPr>
          <p:nvPr/>
        </p:nvPicPr>
        <p:blipFill>
          <a:blip r:embed="rId7"/>
          <a:stretch>
            <a:fillRect/>
          </a:stretch>
        </p:blipFill>
        <p:spPr>
          <a:xfrm>
            <a:off x="0" y="0"/>
            <a:ext cx="5872480" cy="3518832"/>
          </a:xfrm>
          <a:prstGeom prst="rect">
            <a:avLst/>
          </a:prstGeom>
        </p:spPr>
      </p:pic>
      <p:pic>
        <p:nvPicPr>
          <p:cNvPr id="8" name="Picture 7"/>
          <p:cNvPicPr>
            <a:picLocks noChangeAspect="1"/>
          </p:cNvPicPr>
          <p:nvPr/>
        </p:nvPicPr>
        <p:blipFill>
          <a:blip r:embed="rId8"/>
          <a:stretch>
            <a:fillRect/>
          </a:stretch>
        </p:blipFill>
        <p:spPr>
          <a:xfrm>
            <a:off x="6278880" y="3547690"/>
            <a:ext cx="5913120" cy="3310309"/>
          </a:xfrm>
          <a:prstGeom prst="rect">
            <a:avLst/>
          </a:prstGeom>
        </p:spPr>
      </p:pic>
    </p:spTree>
    <p:extLst>
      <p:ext uri="{BB962C8B-B14F-4D97-AF65-F5344CB8AC3E}">
        <p14:creationId xmlns:p14="http://schemas.microsoft.com/office/powerpoint/2010/main" val="41772452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a:t>
            </a:r>
            <a:endParaRPr lang="es-ES" dirty="0"/>
          </a:p>
        </p:txBody>
      </p:sp>
    </p:spTree>
    <p:extLst>
      <p:ext uri="{BB962C8B-B14F-4D97-AF65-F5344CB8AC3E}">
        <p14:creationId xmlns:p14="http://schemas.microsoft.com/office/powerpoint/2010/main" val="17473118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grayscl/>
            <a:extLst>
              <a:ext uri="{28A0092B-C50C-407E-A947-70E740481C1C}">
                <a14:useLocalDpi xmlns:a14="http://schemas.microsoft.com/office/drawing/2010/main"/>
              </a:ext>
            </a:extLst>
          </a:blip>
          <a:srcRect l="1" t="706" r="10448" b="10058"/>
          <a:stretch/>
        </p:blipFill>
        <p:spPr>
          <a:xfrm>
            <a:off x="143314" y="104757"/>
            <a:ext cx="12046957" cy="6751378"/>
          </a:xfrm>
          <a:prstGeom prst="rect">
            <a:avLst/>
          </a:prstGeom>
        </p:spPr>
      </p:pic>
      <p:grpSp>
        <p:nvGrpSpPr>
          <p:cNvPr id="15" name="Group 14"/>
          <p:cNvGrpSpPr/>
          <p:nvPr/>
        </p:nvGrpSpPr>
        <p:grpSpPr>
          <a:xfrm>
            <a:off x="2675062" y="2574118"/>
            <a:ext cx="739231" cy="658685"/>
            <a:chOff x="7112885" y="3263900"/>
            <a:chExt cx="342015" cy="304749"/>
          </a:xfrm>
          <a:solidFill>
            <a:srgbClr val="0072C6">
              <a:alpha val="61000"/>
            </a:srgbClr>
          </a:solidFill>
        </p:grpSpPr>
        <p:sp>
          <p:nvSpPr>
            <p:cNvPr id="16" name="Isosceles Triangle 15"/>
            <p:cNvSpPr/>
            <p:nvPr/>
          </p:nvSpPr>
          <p:spPr bwMode="auto">
            <a:xfrm>
              <a:off x="7112885" y="3263900"/>
              <a:ext cx="342015" cy="294841"/>
            </a:xfrm>
            <a:prstGeom prst="triangle">
              <a:avLst/>
            </a:prstGeom>
            <a:solidFill>
              <a:srgbClr val="EB3C00">
                <a:alpha val="81961"/>
              </a:srgbClr>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defRPr/>
              </a:pPr>
              <a:endParaRPr lang="en-US" sz="4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7213371" y="3322634"/>
              <a:ext cx="141042" cy="246015"/>
            </a:xfrm>
            <a:prstGeom prst="rect">
              <a:avLst/>
            </a:prstGeom>
            <a:noFill/>
          </p:spPr>
          <p:txBody>
            <a:bodyPr wrap="none">
              <a:spAutoFit/>
            </a:bodyPr>
            <a:lstStyle/>
            <a:p>
              <a:pPr algn="ctr" defTabSz="932111" fontAlgn="base">
                <a:spcBef>
                  <a:spcPct val="0"/>
                </a:spcBef>
                <a:spcAft>
                  <a:spcPct val="0"/>
                </a:spcAft>
                <a:defRPr/>
              </a:pPr>
              <a:r>
                <a:rPr lang="en-US" sz="2800" b="1" kern="0" dirty="0">
                  <a:gradFill>
                    <a:gsLst>
                      <a:gs pos="0">
                        <a:srgbClr val="FFFFFF"/>
                      </a:gs>
                      <a:gs pos="100000">
                        <a:srgbClr val="FFFFFF"/>
                      </a:gs>
                    </a:gsLst>
                    <a:lin ang="5400000" scaled="0"/>
                  </a:gradFill>
                  <a:ea typeface="Segoe UI" pitchFamily="34" charset="0"/>
                  <a:cs typeface="Segoe UI" pitchFamily="34" charset="0"/>
                </a:rPr>
                <a:t>!</a:t>
              </a:r>
            </a:p>
          </p:txBody>
        </p:sp>
      </p:grpSp>
      <p:sp>
        <p:nvSpPr>
          <p:cNvPr id="18" name="Rectangle 17"/>
          <p:cNvSpPr/>
          <p:nvPr/>
        </p:nvSpPr>
        <p:spPr bwMode="auto">
          <a:xfrm>
            <a:off x="5194333" y="4935278"/>
            <a:ext cx="6835578" cy="872898"/>
          </a:xfrm>
          <a:prstGeom prst="rect">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7223594" y="5113514"/>
            <a:ext cx="3997309" cy="369301"/>
          </a:xfrm>
          <a:prstGeom prst="rect">
            <a:avLst/>
          </a:prstGeom>
          <a:noFill/>
        </p:spPr>
        <p:txBody>
          <a:bodyPr wrap="none" lIns="0" tIns="0" rIns="0" bIns="0" rtlCol="0">
            <a:spAutoFit/>
          </a:bodyPr>
          <a:lstStyle/>
          <a:p>
            <a:pPr algn="ctr" defTabSz="1218753">
              <a:defRPr/>
            </a:pPr>
            <a:r>
              <a:rPr lang="en-US" sz="2400" dirty="0" err="1">
                <a:solidFill>
                  <a:srgbClr val="FFFFFF"/>
                </a:solidFill>
              </a:rPr>
              <a:t>Más</a:t>
            </a:r>
            <a:r>
              <a:rPr lang="en-US" sz="2400" dirty="0">
                <a:solidFill>
                  <a:srgbClr val="FFFFFF"/>
                </a:solidFill>
              </a:rPr>
              <a:t> </a:t>
            </a:r>
            <a:r>
              <a:rPr lang="en-US" sz="2400" dirty="0" err="1">
                <a:solidFill>
                  <a:srgbClr val="FFFFFF"/>
                </a:solidFill>
              </a:rPr>
              <a:t>libertad</a:t>
            </a:r>
            <a:r>
              <a:rPr lang="en-US" sz="2400" dirty="0">
                <a:solidFill>
                  <a:srgbClr val="FFFFFF"/>
                </a:solidFill>
              </a:rPr>
              <a:t> y </a:t>
            </a:r>
            <a:r>
              <a:rPr lang="en-US" sz="2400" dirty="0" err="1">
                <a:solidFill>
                  <a:srgbClr val="FFFFFF"/>
                </a:solidFill>
              </a:rPr>
              <a:t>más</a:t>
            </a:r>
            <a:r>
              <a:rPr lang="en-US" sz="2400" dirty="0">
                <a:solidFill>
                  <a:srgbClr val="FFFFFF"/>
                </a:solidFill>
              </a:rPr>
              <a:t> </a:t>
            </a:r>
            <a:r>
              <a:rPr lang="en-US" sz="2400" dirty="0" err="1">
                <a:solidFill>
                  <a:srgbClr val="FFFFFF"/>
                </a:solidFill>
              </a:rPr>
              <a:t>seguridad</a:t>
            </a:r>
            <a:endParaRPr lang="en-US" sz="2400" dirty="0">
              <a:solidFill>
                <a:srgbClr val="FFFFFF"/>
              </a:solidFill>
            </a:endParaRPr>
          </a:p>
        </p:txBody>
      </p:sp>
      <p:sp>
        <p:nvSpPr>
          <p:cNvPr id="13" name="Rectangle 9"/>
          <p:cNvSpPr/>
          <p:nvPr/>
        </p:nvSpPr>
        <p:spPr bwMode="auto">
          <a:xfrm>
            <a:off x="4905" y="1865"/>
            <a:ext cx="12185367" cy="6854270"/>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5"/>
          <a:stretch>
            <a:fillRect/>
          </a:stretch>
        </p:blipFill>
        <p:spPr>
          <a:xfrm>
            <a:off x="5194333" y="1975044"/>
            <a:ext cx="6874264" cy="2716444"/>
          </a:xfrm>
          <a:prstGeom prst="rect">
            <a:avLst/>
          </a:prstGeom>
        </p:spPr>
      </p:pic>
    </p:spTree>
    <p:extLst>
      <p:ext uri="{BB962C8B-B14F-4D97-AF65-F5344CB8AC3E}">
        <p14:creationId xmlns:p14="http://schemas.microsoft.com/office/powerpoint/2010/main" val="3378884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5"/>
                                        </p:tgtEl>
                                      </p:cBhvr>
                                      <p:by x="0" y="0"/>
                                    </p:animScale>
                                  </p:childTnLst>
                                </p:cTn>
                              </p:par>
                            </p:childTnLst>
                          </p:cTn>
                        </p:par>
                        <p:par>
                          <p:cTn id="9" fill="hold">
                            <p:stCondLst>
                              <p:cond delay="1000"/>
                            </p:stCondLst>
                            <p:childTnLst>
                              <p:par>
                                <p:cTn id="10" presetID="1" presetClass="entr" presetSubtype="0" fill="hold" grpId="0" nodeType="afterEffect">
                                  <p:stCondLst>
                                    <p:cond delay="0"/>
                                  </p:stCondLst>
                                  <p:iterate type="lt">
                                    <p:tmAbs val="50"/>
                                  </p:iterate>
                                  <p:childTnLst>
                                    <p:set>
                                      <p:cBhvr>
                                        <p:cTn id="11" dur="1" fill="hold">
                                          <p:stCondLst>
                                            <p:cond delay="24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813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grayscl/>
            <a:extLst>
              <a:ext uri="{28A0092B-C50C-407E-A947-70E740481C1C}">
                <a14:useLocalDpi xmlns:a14="http://schemas.microsoft.com/office/drawing/2010/main"/>
              </a:ext>
            </a:extLst>
          </a:blip>
          <a:srcRect l="1" t="706" r="10448" b="10058"/>
          <a:stretch/>
        </p:blipFill>
        <p:spPr>
          <a:xfrm>
            <a:off x="4904" y="487"/>
            <a:ext cx="12046957" cy="6751378"/>
          </a:xfrm>
          <a:prstGeom prst="rect">
            <a:avLst/>
          </a:prstGeom>
        </p:spPr>
      </p:pic>
      <p:sp>
        <p:nvSpPr>
          <p:cNvPr id="13" name="Rectangle 9"/>
          <p:cNvSpPr/>
          <p:nvPr/>
        </p:nvSpPr>
        <p:spPr bwMode="auto">
          <a:xfrm>
            <a:off x="4905" y="1865"/>
            <a:ext cx="12185367" cy="6854270"/>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632400" y="850545"/>
            <a:ext cx="7038929" cy="412847"/>
          </a:xfrm>
          <a:prstGeom prst="rect">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SEGURIDAD</a:t>
            </a:r>
          </a:p>
        </p:txBody>
      </p:sp>
      <p:sp>
        <p:nvSpPr>
          <p:cNvPr id="12" name="Rectangle 11"/>
          <p:cNvSpPr>
            <a:spLocks noChangeArrowheads="1"/>
          </p:cNvSpPr>
          <p:nvPr/>
        </p:nvSpPr>
        <p:spPr bwMode="auto">
          <a:xfrm>
            <a:off x="632401" y="1427936"/>
            <a:ext cx="3856300" cy="4850808"/>
          </a:xfrm>
          <a:prstGeom prst="rect">
            <a:avLst/>
          </a:prstGeom>
          <a:solidFill>
            <a:schemeClr val="tx2"/>
          </a:solidFill>
          <a:ln w="6350">
            <a:gradFill flip="none" rotWithShape="1">
              <a:gsLst>
                <a:gs pos="0">
                  <a:schemeClr val="tx2">
                    <a:alpha val="25000"/>
                  </a:schemeClr>
                </a:gs>
                <a:gs pos="100000">
                  <a:schemeClr val="tx2"/>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78888" tIns="178888" rIns="178888" bIns="178888" numCol="1" rtlCol="0" anchor="t" anchorCtr="0" compatLnSpc="1">
            <a:prstTxWarp prst="textNoShape">
              <a:avLst/>
            </a:prstTxWarp>
            <a:noAutofit/>
          </a:bodyPr>
          <a:lstStyle/>
          <a:p>
            <a:pPr defTabSz="894378">
              <a:lnSpc>
                <a:spcPct val="90000"/>
              </a:lnSpc>
              <a:spcBef>
                <a:spcPct val="20000"/>
              </a:spcBef>
              <a:buSzPct val="90000"/>
            </a:pPr>
            <a:r>
              <a:rPr lang="en-US" sz="2348" b="1" dirty="0">
                <a:solidFill>
                  <a:srgbClr val="FFFFFF"/>
                </a:solidFill>
              </a:rPr>
              <a:t>Gestion de la </a:t>
            </a:r>
            <a:r>
              <a:rPr lang="en-US" sz="2348" b="1" dirty="0" err="1">
                <a:solidFill>
                  <a:srgbClr val="FFFFFF"/>
                </a:solidFill>
              </a:rPr>
              <a:t>seguridad</a:t>
            </a:r>
            <a:endParaRPr lang="en-US" sz="2348" b="1" dirty="0">
              <a:solidFill>
                <a:srgbClr val="FFFFFF"/>
              </a:solidFill>
            </a:endParaRPr>
          </a:p>
        </p:txBody>
      </p:sp>
      <p:grpSp>
        <p:nvGrpSpPr>
          <p:cNvPr id="14" name="Group 13"/>
          <p:cNvGrpSpPr/>
          <p:nvPr/>
        </p:nvGrpSpPr>
        <p:grpSpPr>
          <a:xfrm>
            <a:off x="963233" y="2280014"/>
            <a:ext cx="3194634" cy="3853770"/>
            <a:chOff x="517964" y="2445829"/>
            <a:chExt cx="3700328" cy="3931046"/>
          </a:xfrm>
          <a:solidFill>
            <a:srgbClr val="969696"/>
          </a:solidFill>
        </p:grpSpPr>
        <p:sp>
          <p:nvSpPr>
            <p:cNvPr id="20" name="Rounded Rectangle 18458"/>
            <p:cNvSpPr>
              <a:spLocks noChangeArrowheads="1"/>
            </p:cNvSpPr>
            <p:nvPr/>
          </p:nvSpPr>
          <p:spPr bwMode="auto">
            <a:xfrm>
              <a:off x="517964" y="5303528"/>
              <a:ext cx="3700328" cy="501806"/>
            </a:xfrm>
            <a:prstGeom prst="rect">
              <a:avLst/>
            </a:prstGeom>
            <a:grp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78888" tIns="89444" rIns="178888" bIns="89444" anchor="ctr"/>
            <a:lstStyle/>
            <a:p>
              <a:pPr algn="r" defTabSz="1191951">
                <a:lnSpc>
                  <a:spcPct val="90000"/>
                </a:lnSpc>
                <a:defRPr/>
              </a:pPr>
              <a:r>
                <a:rPr lang="en-US" sz="1961" dirty="0">
                  <a:solidFill>
                    <a:srgbClr val="FFFFFF"/>
                  </a:solidFill>
                </a:rPr>
                <a:t>RED PERIMETRAL</a:t>
              </a:r>
            </a:p>
          </p:txBody>
        </p:sp>
        <p:sp>
          <p:nvSpPr>
            <p:cNvPr id="21" name="Rounded Rectangle 18455"/>
            <p:cNvSpPr>
              <a:spLocks noChangeArrowheads="1"/>
            </p:cNvSpPr>
            <p:nvPr/>
          </p:nvSpPr>
          <p:spPr bwMode="auto">
            <a:xfrm>
              <a:off x="517964" y="4731988"/>
              <a:ext cx="3700328" cy="501806"/>
            </a:xfrm>
            <a:prstGeom prst="rect">
              <a:avLst/>
            </a:prstGeom>
            <a:grp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78888" tIns="89444" rIns="178888" bIns="89444" anchor="ctr"/>
            <a:lstStyle/>
            <a:p>
              <a:pPr algn="r" defTabSz="1191951">
                <a:lnSpc>
                  <a:spcPct val="90000"/>
                </a:lnSpc>
                <a:defRPr/>
              </a:pPr>
              <a:r>
                <a:rPr lang="en-US" sz="1961" dirty="0">
                  <a:solidFill>
                    <a:srgbClr val="FFFFFF"/>
                  </a:solidFill>
                </a:rPr>
                <a:t>RED INTERNA</a:t>
              </a:r>
            </a:p>
          </p:txBody>
        </p:sp>
        <p:sp>
          <p:nvSpPr>
            <p:cNvPr id="22" name="Rounded Rectangle 18452"/>
            <p:cNvSpPr>
              <a:spLocks noChangeArrowheads="1"/>
            </p:cNvSpPr>
            <p:nvPr/>
          </p:nvSpPr>
          <p:spPr bwMode="auto">
            <a:xfrm>
              <a:off x="517964" y="4160448"/>
              <a:ext cx="3700328" cy="501806"/>
            </a:xfrm>
            <a:prstGeom prst="rect">
              <a:avLst/>
            </a:prstGeom>
            <a:grp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78888" tIns="89444" rIns="178888" bIns="89444" anchor="ctr"/>
            <a:lstStyle/>
            <a:p>
              <a:pPr algn="r" defTabSz="1191951">
                <a:lnSpc>
                  <a:spcPct val="90000"/>
                </a:lnSpc>
                <a:defRPr/>
              </a:pPr>
              <a:r>
                <a:rPr lang="en-US" sz="1961" dirty="0">
                  <a:solidFill>
                    <a:srgbClr val="FFFFFF"/>
                  </a:solidFill>
                </a:rPr>
                <a:t>HOST</a:t>
              </a:r>
            </a:p>
          </p:txBody>
        </p:sp>
        <p:sp>
          <p:nvSpPr>
            <p:cNvPr id="23" name="Rounded Rectangle 18449"/>
            <p:cNvSpPr>
              <a:spLocks noChangeArrowheads="1"/>
            </p:cNvSpPr>
            <p:nvPr/>
          </p:nvSpPr>
          <p:spPr bwMode="auto">
            <a:xfrm>
              <a:off x="517964" y="3588908"/>
              <a:ext cx="3700328" cy="501806"/>
            </a:xfrm>
            <a:prstGeom prst="rect">
              <a:avLst/>
            </a:prstGeom>
            <a:grp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78888" tIns="89444" rIns="178888" bIns="89444" anchor="ctr"/>
            <a:lstStyle/>
            <a:p>
              <a:pPr algn="r" defTabSz="1191951">
                <a:lnSpc>
                  <a:spcPct val="90000"/>
                </a:lnSpc>
                <a:defRPr/>
              </a:pPr>
              <a:r>
                <a:rPr lang="en-US" sz="1961" dirty="0">
                  <a:solidFill>
                    <a:srgbClr val="FFFFFF"/>
                  </a:solidFill>
                </a:rPr>
                <a:t>APLICACION</a:t>
              </a:r>
            </a:p>
          </p:txBody>
        </p:sp>
        <p:sp>
          <p:nvSpPr>
            <p:cNvPr id="24" name="Rounded Rectangle 18446"/>
            <p:cNvSpPr>
              <a:spLocks noChangeArrowheads="1"/>
            </p:cNvSpPr>
            <p:nvPr/>
          </p:nvSpPr>
          <p:spPr bwMode="auto">
            <a:xfrm>
              <a:off x="517964" y="2445829"/>
              <a:ext cx="3700328" cy="501806"/>
            </a:xfrm>
            <a:prstGeom prst="rect">
              <a:avLst/>
            </a:prstGeom>
            <a:grp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78888" tIns="89444" rIns="178888" bIns="89444" anchor="ctr"/>
            <a:lstStyle/>
            <a:p>
              <a:pPr algn="r" defTabSz="1191951">
                <a:lnSpc>
                  <a:spcPct val="90000"/>
                </a:lnSpc>
                <a:defRPr/>
              </a:pPr>
              <a:r>
                <a:rPr lang="en-US" sz="1961" dirty="0">
                  <a:solidFill>
                    <a:srgbClr val="FFFFFF"/>
                  </a:solidFill>
                </a:rPr>
                <a:t>DATOS</a:t>
              </a:r>
            </a:p>
          </p:txBody>
        </p:sp>
        <p:sp>
          <p:nvSpPr>
            <p:cNvPr id="25" name="Rounded Rectangle 18441"/>
            <p:cNvSpPr>
              <a:spLocks noChangeArrowheads="1"/>
            </p:cNvSpPr>
            <p:nvPr/>
          </p:nvSpPr>
          <p:spPr bwMode="auto">
            <a:xfrm>
              <a:off x="517964" y="3017369"/>
              <a:ext cx="3700328" cy="501806"/>
            </a:xfrm>
            <a:prstGeom prst="rect">
              <a:avLst/>
            </a:prstGeom>
            <a:grp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78888" tIns="89444" rIns="178888" bIns="89444" anchor="ctr"/>
            <a:lstStyle/>
            <a:p>
              <a:pPr algn="r" defTabSz="1191951">
                <a:lnSpc>
                  <a:spcPct val="90000"/>
                </a:lnSpc>
                <a:defRPr/>
              </a:pPr>
              <a:r>
                <a:rPr lang="en-US" sz="1961" dirty="0">
                  <a:solidFill>
                    <a:srgbClr val="FFFFFF"/>
                  </a:solidFill>
                </a:rPr>
                <a:t>USUARIO</a:t>
              </a:r>
            </a:p>
          </p:txBody>
        </p:sp>
        <p:sp>
          <p:nvSpPr>
            <p:cNvPr id="26" name="Rounded Rectangle 18458"/>
            <p:cNvSpPr>
              <a:spLocks noChangeArrowheads="1"/>
            </p:cNvSpPr>
            <p:nvPr/>
          </p:nvSpPr>
          <p:spPr bwMode="auto">
            <a:xfrm>
              <a:off x="517964" y="5875069"/>
              <a:ext cx="3700328" cy="501806"/>
            </a:xfrm>
            <a:prstGeom prst="rect">
              <a:avLst/>
            </a:prstGeom>
            <a:grp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178888" tIns="89444" rIns="178888" bIns="89444" anchor="ctr"/>
            <a:lstStyle/>
            <a:p>
              <a:pPr algn="r" defTabSz="1191951">
                <a:lnSpc>
                  <a:spcPct val="90000"/>
                </a:lnSpc>
                <a:defRPr/>
              </a:pPr>
              <a:r>
                <a:rPr lang="en-US" sz="1961" dirty="0">
                  <a:solidFill>
                    <a:srgbClr val="FFFFFF"/>
                  </a:solidFill>
                </a:rPr>
                <a:t>INSTALACIONES</a:t>
              </a:r>
            </a:p>
          </p:txBody>
        </p:sp>
      </p:grpSp>
      <p:sp>
        <p:nvSpPr>
          <p:cNvPr id="27" name="Rectangle 26"/>
          <p:cNvSpPr>
            <a:spLocks noChangeArrowheads="1"/>
          </p:cNvSpPr>
          <p:nvPr/>
        </p:nvSpPr>
        <p:spPr bwMode="auto">
          <a:xfrm>
            <a:off x="4599339" y="1427935"/>
            <a:ext cx="3071990" cy="4850808"/>
          </a:xfrm>
          <a:prstGeom prst="rect">
            <a:avLst/>
          </a:prstGeom>
          <a:solidFill>
            <a:schemeClr val="tx2"/>
          </a:solidFill>
          <a:ln w="6350">
            <a:gradFill flip="none" rotWithShape="1">
              <a:gsLst>
                <a:gs pos="0">
                  <a:schemeClr val="tx2">
                    <a:alpha val="25000"/>
                  </a:schemeClr>
                </a:gs>
                <a:gs pos="100000">
                  <a:schemeClr val="tx2"/>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178888" tIns="178888" rIns="178888" bIns="178888" numCol="1" rtlCol="0" anchor="t" anchorCtr="0" compatLnSpc="1">
            <a:prstTxWarp prst="textNoShape">
              <a:avLst/>
            </a:prstTxWarp>
            <a:noAutofit/>
          </a:bodyPr>
          <a:lstStyle/>
          <a:p>
            <a:pPr defTabSz="894378">
              <a:lnSpc>
                <a:spcPct val="90000"/>
              </a:lnSpc>
              <a:spcBef>
                <a:spcPct val="20000"/>
              </a:spcBef>
              <a:buSzPct val="90000"/>
            </a:pPr>
            <a:r>
              <a:rPr lang="en-US" sz="2348" dirty="0">
                <a:solidFill>
                  <a:srgbClr val="FFFFFF"/>
                </a:solidFill>
              </a:rPr>
              <a:t>ISO27001</a:t>
            </a:r>
          </a:p>
          <a:p>
            <a:pPr defTabSz="894378">
              <a:lnSpc>
                <a:spcPct val="90000"/>
              </a:lnSpc>
              <a:spcBef>
                <a:spcPct val="20000"/>
              </a:spcBef>
              <a:buSzPct val="90000"/>
            </a:pPr>
            <a:r>
              <a:rPr lang="en-US" sz="2348" dirty="0">
                <a:solidFill>
                  <a:srgbClr val="FFFFFF"/>
                </a:solidFill>
              </a:rPr>
              <a:t>ISO27018</a:t>
            </a:r>
          </a:p>
          <a:p>
            <a:pPr defTabSz="894378">
              <a:lnSpc>
                <a:spcPct val="90000"/>
              </a:lnSpc>
              <a:spcBef>
                <a:spcPct val="20000"/>
              </a:spcBef>
              <a:buSzPct val="90000"/>
            </a:pPr>
            <a:r>
              <a:rPr lang="en-US" sz="2348" dirty="0">
                <a:solidFill>
                  <a:srgbClr val="FFFFFF"/>
                </a:solidFill>
              </a:rPr>
              <a:t>EU Model Clauses</a:t>
            </a:r>
          </a:p>
          <a:p>
            <a:pPr defTabSz="894378">
              <a:lnSpc>
                <a:spcPct val="90000"/>
              </a:lnSpc>
              <a:spcBef>
                <a:spcPct val="20000"/>
              </a:spcBef>
              <a:buSzPct val="90000"/>
            </a:pPr>
            <a:r>
              <a:rPr lang="en-US" sz="2348" dirty="0">
                <a:solidFill>
                  <a:srgbClr val="FFFFFF"/>
                </a:solidFill>
              </a:rPr>
              <a:t>EU Safe </a:t>
            </a:r>
            <a:r>
              <a:rPr lang="en-US" sz="2348" dirty="0" err="1">
                <a:solidFill>
                  <a:srgbClr val="FFFFFF"/>
                </a:solidFill>
              </a:rPr>
              <a:t>Harbour</a:t>
            </a:r>
            <a:endParaRPr lang="en-US" sz="2348" dirty="0">
              <a:solidFill>
                <a:srgbClr val="FFFFFF"/>
              </a:solidFill>
            </a:endParaRPr>
          </a:p>
          <a:p>
            <a:pPr defTabSz="894378">
              <a:lnSpc>
                <a:spcPct val="90000"/>
              </a:lnSpc>
              <a:spcBef>
                <a:spcPct val="20000"/>
              </a:spcBef>
              <a:buSzPct val="90000"/>
            </a:pPr>
            <a:r>
              <a:rPr lang="en-US" sz="2348" dirty="0">
                <a:solidFill>
                  <a:srgbClr val="FFFFFF"/>
                </a:solidFill>
              </a:rPr>
              <a:t>DPA</a:t>
            </a:r>
          </a:p>
          <a:p>
            <a:pPr defTabSz="894378">
              <a:lnSpc>
                <a:spcPct val="90000"/>
              </a:lnSpc>
              <a:spcBef>
                <a:spcPct val="20000"/>
              </a:spcBef>
              <a:buSzPct val="90000"/>
            </a:pPr>
            <a:r>
              <a:rPr lang="en-US" sz="2348" dirty="0">
                <a:solidFill>
                  <a:srgbClr val="FFFFFF"/>
                </a:solidFill>
              </a:rPr>
              <a:t>FISMA</a:t>
            </a:r>
          </a:p>
          <a:p>
            <a:pPr defTabSz="894378">
              <a:lnSpc>
                <a:spcPct val="90000"/>
              </a:lnSpc>
              <a:spcBef>
                <a:spcPct val="20000"/>
              </a:spcBef>
              <a:buSzPct val="90000"/>
            </a:pPr>
            <a:r>
              <a:rPr lang="en-US" sz="2348" dirty="0" err="1">
                <a:solidFill>
                  <a:srgbClr val="FFFFFF"/>
                </a:solidFill>
              </a:rPr>
              <a:t>Basilea</a:t>
            </a:r>
            <a:r>
              <a:rPr lang="en-US" sz="2348" dirty="0">
                <a:solidFill>
                  <a:srgbClr val="FFFFFF"/>
                </a:solidFill>
              </a:rPr>
              <a:t> II</a:t>
            </a:r>
          </a:p>
          <a:p>
            <a:pPr defTabSz="894378">
              <a:lnSpc>
                <a:spcPct val="90000"/>
              </a:lnSpc>
              <a:spcBef>
                <a:spcPct val="20000"/>
              </a:spcBef>
              <a:buSzPct val="90000"/>
            </a:pPr>
            <a:r>
              <a:rPr lang="en-US" sz="2348" dirty="0">
                <a:solidFill>
                  <a:srgbClr val="FFFFFF"/>
                </a:solidFill>
              </a:rPr>
              <a:t>HIPAA</a:t>
            </a:r>
          </a:p>
          <a:p>
            <a:pPr defTabSz="894378">
              <a:lnSpc>
                <a:spcPct val="90000"/>
              </a:lnSpc>
              <a:spcBef>
                <a:spcPct val="20000"/>
              </a:spcBef>
              <a:buSzPct val="90000"/>
            </a:pPr>
            <a:r>
              <a:rPr lang="en-US" sz="2348" dirty="0">
                <a:solidFill>
                  <a:srgbClr val="FFFFFF"/>
                </a:solidFill>
              </a:rPr>
              <a:t>UK </a:t>
            </a:r>
            <a:r>
              <a:rPr lang="en-US" sz="2348" dirty="0" err="1">
                <a:solidFill>
                  <a:srgbClr val="FFFFFF"/>
                </a:solidFill>
              </a:rPr>
              <a:t>Gov</a:t>
            </a:r>
            <a:endParaRPr lang="en-US" sz="2348" dirty="0">
              <a:solidFill>
                <a:srgbClr val="FFFFFF"/>
              </a:solidFill>
            </a:endParaRPr>
          </a:p>
          <a:p>
            <a:pPr defTabSz="894378">
              <a:lnSpc>
                <a:spcPct val="90000"/>
              </a:lnSpc>
              <a:spcBef>
                <a:spcPct val="20000"/>
              </a:spcBef>
              <a:buSzPct val="90000"/>
            </a:pPr>
            <a:r>
              <a:rPr lang="en-US" sz="2348" dirty="0">
                <a:solidFill>
                  <a:srgbClr val="FFFFFF"/>
                </a:solidFill>
              </a:rPr>
              <a:t>.</a:t>
            </a:r>
          </a:p>
          <a:p>
            <a:pPr defTabSz="894378">
              <a:lnSpc>
                <a:spcPct val="90000"/>
              </a:lnSpc>
              <a:spcBef>
                <a:spcPct val="20000"/>
              </a:spcBef>
              <a:buSzPct val="90000"/>
            </a:pPr>
            <a:r>
              <a:rPr lang="en-US" sz="2348" dirty="0">
                <a:solidFill>
                  <a:srgbClr val="FFFFFF"/>
                </a:solidFill>
              </a:rPr>
              <a:t>.</a:t>
            </a:r>
          </a:p>
          <a:p>
            <a:pPr defTabSz="894378">
              <a:lnSpc>
                <a:spcPct val="90000"/>
              </a:lnSpc>
              <a:spcBef>
                <a:spcPct val="20000"/>
              </a:spcBef>
              <a:buSzPct val="90000"/>
            </a:pPr>
            <a:endParaRPr lang="en-US" sz="2348" b="1" dirty="0">
              <a:solidFill>
                <a:srgbClr val="FFFFFF"/>
              </a:solidFill>
            </a:endParaRPr>
          </a:p>
          <a:p>
            <a:pPr defTabSz="894378">
              <a:lnSpc>
                <a:spcPct val="90000"/>
              </a:lnSpc>
              <a:spcBef>
                <a:spcPct val="20000"/>
              </a:spcBef>
              <a:buSzPct val="90000"/>
            </a:pPr>
            <a:endParaRPr lang="en-US" sz="2348" b="1" dirty="0">
              <a:solidFill>
                <a:srgbClr val="FFFFFF"/>
              </a:solidFill>
            </a:endParaRPr>
          </a:p>
          <a:p>
            <a:pPr defTabSz="894378">
              <a:lnSpc>
                <a:spcPct val="90000"/>
              </a:lnSpc>
              <a:spcBef>
                <a:spcPct val="20000"/>
              </a:spcBef>
              <a:buSzPct val="90000"/>
            </a:pPr>
            <a:endParaRPr lang="en-US" sz="2348" b="1" dirty="0">
              <a:solidFill>
                <a:srgbClr val="FFFFFF"/>
              </a:solidFill>
            </a:endParaRPr>
          </a:p>
          <a:p>
            <a:pPr defTabSz="894378">
              <a:lnSpc>
                <a:spcPct val="90000"/>
              </a:lnSpc>
              <a:spcBef>
                <a:spcPct val="20000"/>
              </a:spcBef>
              <a:buSzPct val="90000"/>
            </a:pPr>
            <a:endParaRPr lang="en-US" sz="2348" b="1" dirty="0">
              <a:solidFill>
                <a:srgbClr val="FFFFFF"/>
              </a:solidFill>
            </a:endParaRPr>
          </a:p>
          <a:p>
            <a:pPr defTabSz="894378">
              <a:lnSpc>
                <a:spcPct val="90000"/>
              </a:lnSpc>
              <a:spcBef>
                <a:spcPct val="20000"/>
              </a:spcBef>
              <a:buSzPct val="90000"/>
            </a:pPr>
            <a:r>
              <a:rPr lang="en-US" sz="2348" b="1" dirty="0">
                <a:solidFill>
                  <a:srgbClr val="FFFFFF"/>
                </a:solidFill>
              </a:rPr>
              <a:t>  </a:t>
            </a:r>
          </a:p>
        </p:txBody>
      </p:sp>
      <p:grpSp>
        <p:nvGrpSpPr>
          <p:cNvPr id="4" name="Grupo 3"/>
          <p:cNvGrpSpPr/>
          <p:nvPr/>
        </p:nvGrpSpPr>
        <p:grpSpPr>
          <a:xfrm>
            <a:off x="265149" y="1251123"/>
            <a:ext cx="11855917" cy="5458507"/>
            <a:chOff x="265149" y="1251123"/>
            <a:chExt cx="11855917" cy="5458507"/>
          </a:xfrm>
        </p:grpSpPr>
        <p:pic>
          <p:nvPicPr>
            <p:cNvPr id="15" name="Picture 9"/>
            <p:cNvPicPr>
              <a:picLocks noChangeAspect="1"/>
            </p:cNvPicPr>
            <p:nvPr/>
          </p:nvPicPr>
          <p:blipFill>
            <a:blip r:embed="rId5"/>
            <a:stretch>
              <a:fillRect/>
            </a:stretch>
          </p:blipFill>
          <p:spPr>
            <a:xfrm>
              <a:off x="458780" y="1251123"/>
              <a:ext cx="11139204" cy="4923350"/>
            </a:xfrm>
            <a:prstGeom prst="rect">
              <a:avLst/>
            </a:prstGeom>
          </p:spPr>
        </p:pic>
        <p:sp>
          <p:nvSpPr>
            <p:cNvPr id="3" name="Rectángulo 2"/>
            <p:cNvSpPr/>
            <p:nvPr/>
          </p:nvSpPr>
          <p:spPr>
            <a:xfrm>
              <a:off x="265149" y="6278743"/>
              <a:ext cx="11855917" cy="430887"/>
            </a:xfrm>
            <a:prstGeom prst="rect">
              <a:avLst/>
            </a:prstGeom>
          </p:spPr>
          <p:txBody>
            <a:bodyPr wrap="square">
              <a:spAutoFit/>
            </a:bodyPr>
            <a:lstStyle/>
            <a:p>
              <a:pPr defTabSz="914367"/>
              <a:r>
                <a:rPr lang="es-ES" sz="1100" dirty="0">
                  <a:solidFill>
                    <a:srgbClr val="000000"/>
                  </a:solidFill>
                  <a:hlinkClick r:id="rId6"/>
                </a:rPr>
                <a:t>http://www.agpd.es/portalwebAGPD/resoluciones/autorizacion_transf/auto_transf_2014/common/pdfs/TI-00032-2014_Resolucion-de-fecha-09-05-2014_de-MICROSOFT-CORPORATION_a-Estados-Unidos.pdf</a:t>
              </a:r>
              <a:endParaRPr lang="es-ES" sz="1100" dirty="0">
                <a:solidFill>
                  <a:srgbClr val="000000"/>
                </a:solidFill>
              </a:endParaRPr>
            </a:p>
          </p:txBody>
        </p:sp>
      </p:grpSp>
    </p:spTree>
    <p:extLst>
      <p:ext uri="{BB962C8B-B14F-4D97-AF65-F5344CB8AC3E}">
        <p14:creationId xmlns:p14="http://schemas.microsoft.com/office/powerpoint/2010/main" val="3514775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3100" b="12921"/>
          <a:stretch/>
        </p:blipFill>
        <p:spPr>
          <a:xfrm>
            <a:off x="156773" y="141849"/>
            <a:ext cx="11885514" cy="6594654"/>
          </a:xfrm>
          <a:prstGeom prst="rect">
            <a:avLst/>
          </a:prstGeom>
        </p:spPr>
      </p:pic>
      <p:sp>
        <p:nvSpPr>
          <p:cNvPr id="90" name="Rectangle 9"/>
          <p:cNvSpPr/>
          <p:nvPr/>
        </p:nvSpPr>
        <p:spPr bwMode="auto">
          <a:xfrm>
            <a:off x="2453" y="487"/>
            <a:ext cx="12190271" cy="6857027"/>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5"/>
          <a:stretch>
            <a:fillRect/>
          </a:stretch>
        </p:blipFill>
        <p:spPr>
          <a:xfrm>
            <a:off x="300232" y="471315"/>
            <a:ext cx="2913381" cy="3454971"/>
          </a:xfrm>
          <a:prstGeom prst="rect">
            <a:avLst/>
          </a:prstGeom>
        </p:spPr>
      </p:pic>
      <p:pic>
        <p:nvPicPr>
          <p:cNvPr id="4" name="Picture 3"/>
          <p:cNvPicPr>
            <a:picLocks noChangeAspect="1"/>
          </p:cNvPicPr>
          <p:nvPr/>
        </p:nvPicPr>
        <p:blipFill>
          <a:blip r:embed="rId6"/>
          <a:stretch>
            <a:fillRect/>
          </a:stretch>
        </p:blipFill>
        <p:spPr>
          <a:xfrm>
            <a:off x="1539770" y="2924165"/>
            <a:ext cx="2894705" cy="3641726"/>
          </a:xfrm>
          <a:prstGeom prst="rect">
            <a:avLst/>
          </a:prstGeom>
        </p:spPr>
      </p:pic>
      <p:pic>
        <p:nvPicPr>
          <p:cNvPr id="5" name="Picture 4"/>
          <p:cNvPicPr>
            <a:picLocks noChangeAspect="1"/>
          </p:cNvPicPr>
          <p:nvPr/>
        </p:nvPicPr>
        <p:blipFill>
          <a:blip r:embed="rId7"/>
          <a:stretch>
            <a:fillRect/>
          </a:stretch>
        </p:blipFill>
        <p:spPr>
          <a:xfrm>
            <a:off x="3610368" y="471315"/>
            <a:ext cx="2063645" cy="3893845"/>
          </a:xfrm>
          <a:prstGeom prst="rect">
            <a:avLst/>
          </a:prstGeom>
        </p:spPr>
      </p:pic>
      <p:pic>
        <p:nvPicPr>
          <p:cNvPr id="6" name="Picture 5"/>
          <p:cNvPicPr>
            <a:picLocks noChangeAspect="1"/>
          </p:cNvPicPr>
          <p:nvPr/>
        </p:nvPicPr>
        <p:blipFill>
          <a:blip r:embed="rId8"/>
          <a:stretch>
            <a:fillRect/>
          </a:stretch>
        </p:blipFill>
        <p:spPr>
          <a:xfrm>
            <a:off x="5019076" y="2621059"/>
            <a:ext cx="2157022" cy="3987223"/>
          </a:xfrm>
          <a:prstGeom prst="rect">
            <a:avLst/>
          </a:prstGeom>
        </p:spPr>
      </p:pic>
      <p:pic>
        <p:nvPicPr>
          <p:cNvPr id="7" name="Picture 6"/>
          <p:cNvPicPr>
            <a:picLocks noChangeAspect="1"/>
          </p:cNvPicPr>
          <p:nvPr/>
        </p:nvPicPr>
        <p:blipFill>
          <a:blip r:embed="rId9"/>
          <a:stretch>
            <a:fillRect/>
          </a:stretch>
        </p:blipFill>
        <p:spPr>
          <a:xfrm>
            <a:off x="6479366" y="95420"/>
            <a:ext cx="2166360" cy="3333580"/>
          </a:xfrm>
          <a:prstGeom prst="rect">
            <a:avLst/>
          </a:prstGeom>
        </p:spPr>
      </p:pic>
      <p:pic>
        <p:nvPicPr>
          <p:cNvPr id="8" name="Picture 7"/>
          <p:cNvPicPr>
            <a:picLocks noChangeAspect="1"/>
          </p:cNvPicPr>
          <p:nvPr/>
        </p:nvPicPr>
        <p:blipFill>
          <a:blip r:embed="rId10"/>
          <a:stretch>
            <a:fillRect/>
          </a:stretch>
        </p:blipFill>
        <p:spPr>
          <a:xfrm>
            <a:off x="6150161" y="357984"/>
            <a:ext cx="5892126" cy="2194373"/>
          </a:xfrm>
          <a:prstGeom prst="rect">
            <a:avLst/>
          </a:prstGeom>
        </p:spPr>
      </p:pic>
      <p:pic>
        <p:nvPicPr>
          <p:cNvPr id="11" name="Picture 10"/>
          <p:cNvPicPr>
            <a:picLocks noChangeAspect="1"/>
          </p:cNvPicPr>
          <p:nvPr/>
        </p:nvPicPr>
        <p:blipFill>
          <a:blip r:embed="rId11"/>
          <a:stretch>
            <a:fillRect/>
          </a:stretch>
        </p:blipFill>
        <p:spPr>
          <a:xfrm>
            <a:off x="457110" y="1003849"/>
            <a:ext cx="11585177" cy="4578014"/>
          </a:xfrm>
          <a:prstGeom prst="rect">
            <a:avLst/>
          </a:prstGeom>
        </p:spPr>
      </p:pic>
    </p:spTree>
    <p:extLst>
      <p:ext uri="{BB962C8B-B14F-4D97-AF65-F5344CB8AC3E}">
        <p14:creationId xmlns:p14="http://schemas.microsoft.com/office/powerpoint/2010/main" val="2778171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69288"/>
            <a:ext cx="11655840" cy="476462"/>
          </a:xfrm>
        </p:spPr>
        <p:txBody>
          <a:bodyPr/>
          <a:lstStyle/>
          <a:p>
            <a:r>
              <a:rPr lang="en-US" dirty="0" smtClean="0"/>
              <a:t>What you may be doing today….</a:t>
            </a:r>
            <a:endParaRPr lang="en-US" dirty="0"/>
          </a:p>
        </p:txBody>
      </p:sp>
      <p:grpSp>
        <p:nvGrpSpPr>
          <p:cNvPr id="7" name="Group 6"/>
          <p:cNvGrpSpPr/>
          <p:nvPr/>
        </p:nvGrpSpPr>
        <p:grpSpPr>
          <a:xfrm>
            <a:off x="497591" y="1350818"/>
            <a:ext cx="1576124" cy="1886145"/>
            <a:chOff x="713685" y="1706967"/>
            <a:chExt cx="1576124" cy="2097072"/>
          </a:xfrm>
        </p:grpSpPr>
        <p:sp>
          <p:nvSpPr>
            <p:cNvPr id="21" name="Rectangle 20"/>
            <p:cNvSpPr/>
            <p:nvPr/>
          </p:nvSpPr>
          <p:spPr>
            <a:xfrm>
              <a:off x="725427" y="1706967"/>
              <a:ext cx="1564382" cy="63761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dirty="0" smtClean="0">
                  <a:gradFill>
                    <a:gsLst>
                      <a:gs pos="1250">
                        <a:srgbClr val="FFFFFF"/>
                      </a:gs>
                      <a:gs pos="100000">
                        <a:srgbClr val="FFFFFF"/>
                      </a:gs>
                    </a:gsLst>
                    <a:lin ang="5400000" scaled="0"/>
                  </a:gradFill>
                </a:rPr>
                <a:t>SP/OneDrive</a:t>
              </a:r>
              <a:endParaRPr lang="en-US" sz="1600" dirty="0">
                <a:gradFill>
                  <a:gsLst>
                    <a:gs pos="1250">
                      <a:srgbClr val="FFFFFF"/>
                    </a:gs>
                    <a:gs pos="100000">
                      <a:srgbClr val="FFFFFF"/>
                    </a:gs>
                  </a:gsLst>
                  <a:lin ang="5400000" scaled="0"/>
                </a:gradFill>
              </a:endParaRPr>
            </a:p>
          </p:txBody>
        </p:sp>
        <p:sp>
          <p:nvSpPr>
            <p:cNvPr id="22" name="Rectangle 21"/>
            <p:cNvSpPr/>
            <p:nvPr/>
          </p:nvSpPr>
          <p:spPr>
            <a:xfrm>
              <a:off x="713685" y="3166428"/>
              <a:ext cx="1564382" cy="63761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dirty="0">
                  <a:gradFill>
                    <a:gsLst>
                      <a:gs pos="1250">
                        <a:srgbClr val="FFFFFF"/>
                      </a:gs>
                      <a:gs pos="100000">
                        <a:srgbClr val="FFFFFF"/>
                      </a:gs>
                    </a:gsLst>
                    <a:lin ang="5400000" scaled="0"/>
                  </a:gradFill>
                </a:rPr>
                <a:t>Skype for Business</a:t>
              </a:r>
            </a:p>
          </p:txBody>
        </p:sp>
        <p:sp>
          <p:nvSpPr>
            <p:cNvPr id="23" name="Rectangle 22"/>
            <p:cNvSpPr/>
            <p:nvPr/>
          </p:nvSpPr>
          <p:spPr>
            <a:xfrm>
              <a:off x="725427" y="2445841"/>
              <a:ext cx="1564382" cy="63761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dirty="0" smtClean="0">
                  <a:gradFill>
                    <a:gsLst>
                      <a:gs pos="1250">
                        <a:srgbClr val="FFFFFF"/>
                      </a:gs>
                      <a:gs pos="100000">
                        <a:srgbClr val="FFFFFF"/>
                      </a:gs>
                    </a:gsLst>
                    <a:lin ang="5400000" scaled="0"/>
                  </a:gradFill>
                </a:rPr>
                <a:t>Exchange</a:t>
              </a:r>
              <a:endParaRPr lang="en-US" sz="1600" dirty="0">
                <a:gradFill>
                  <a:gsLst>
                    <a:gs pos="1250">
                      <a:srgbClr val="FFFFFF"/>
                    </a:gs>
                    <a:gs pos="100000">
                      <a:srgbClr val="FFFFFF"/>
                    </a:gs>
                  </a:gsLst>
                  <a:lin ang="5400000" scaled="0"/>
                </a:gradFill>
              </a:endParaRPr>
            </a:p>
          </p:txBody>
        </p:sp>
      </p:grpSp>
      <p:sp>
        <p:nvSpPr>
          <p:cNvPr id="11" name="Right Arrow 10"/>
          <p:cNvSpPr/>
          <p:nvPr/>
        </p:nvSpPr>
        <p:spPr>
          <a:xfrm>
            <a:off x="2639291" y="3091895"/>
            <a:ext cx="2865867" cy="1950533"/>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8" name="Group 7"/>
          <p:cNvGrpSpPr/>
          <p:nvPr/>
        </p:nvGrpSpPr>
        <p:grpSpPr>
          <a:xfrm>
            <a:off x="483101" y="4499264"/>
            <a:ext cx="1564382" cy="1313972"/>
            <a:chOff x="942215" y="4390861"/>
            <a:chExt cx="1564382" cy="1358198"/>
          </a:xfrm>
        </p:grpSpPr>
        <p:sp>
          <p:nvSpPr>
            <p:cNvPr id="28" name="Rectangle 27"/>
            <p:cNvSpPr/>
            <p:nvPr/>
          </p:nvSpPr>
          <p:spPr>
            <a:xfrm>
              <a:off x="942215" y="4390861"/>
              <a:ext cx="1564382" cy="6376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smtClean="0">
                  <a:gradFill>
                    <a:gsLst>
                      <a:gs pos="1250">
                        <a:srgbClr val="FFFFFF"/>
                      </a:gs>
                      <a:gs pos="100000">
                        <a:srgbClr val="FFFFFF"/>
                      </a:gs>
                    </a:gsLst>
                    <a:lin ang="5400000" scaled="0"/>
                  </a:gradFill>
                </a:rPr>
                <a:t>Social, IM (FB, Twitter, etc</a:t>
              </a:r>
              <a:r>
                <a:rPr lang="en-US" sz="1400" dirty="0">
                  <a:gradFill>
                    <a:gsLst>
                      <a:gs pos="1250">
                        <a:srgbClr val="FFFFFF"/>
                      </a:gs>
                      <a:gs pos="100000">
                        <a:srgbClr val="FFFFFF"/>
                      </a:gs>
                    </a:gsLst>
                    <a:lin ang="5400000" scaled="0"/>
                  </a:gradFill>
                </a:rPr>
                <a:t>.</a:t>
              </a:r>
            </a:p>
          </p:txBody>
        </p:sp>
        <p:sp>
          <p:nvSpPr>
            <p:cNvPr id="56" name="Rectangle 55"/>
            <p:cNvSpPr/>
            <p:nvPr/>
          </p:nvSpPr>
          <p:spPr>
            <a:xfrm>
              <a:off x="942215" y="5111448"/>
              <a:ext cx="1564382" cy="6376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smtClean="0">
                  <a:gradFill>
                    <a:gsLst>
                      <a:gs pos="1250">
                        <a:srgbClr val="FFFFFF"/>
                      </a:gs>
                      <a:gs pos="100000">
                        <a:srgbClr val="FFFFFF"/>
                      </a:gs>
                    </a:gsLst>
                    <a:lin ang="5400000" scaled="0"/>
                  </a:gradFill>
                </a:rPr>
                <a:t>Third Party Archives</a:t>
              </a:r>
              <a:endParaRPr lang="en-US" sz="1400" dirty="0">
                <a:gradFill>
                  <a:gsLst>
                    <a:gs pos="1250">
                      <a:srgbClr val="FFFFFF"/>
                    </a:gs>
                    <a:gs pos="100000">
                      <a:srgbClr val="FFFFFF"/>
                    </a:gs>
                  </a:gsLst>
                  <a:lin ang="5400000" scaled="0"/>
                </a:gradFill>
              </a:endParaRPr>
            </a:p>
          </p:txBody>
        </p:sp>
      </p:grpSp>
      <p:sp>
        <p:nvSpPr>
          <p:cNvPr id="59" name="Rectangle 58"/>
          <p:cNvSpPr/>
          <p:nvPr/>
        </p:nvSpPr>
        <p:spPr>
          <a:xfrm>
            <a:off x="5838679" y="2514600"/>
            <a:ext cx="2286000" cy="2697568"/>
          </a:xfrm>
          <a:prstGeom prst="rect">
            <a:avLst/>
          </a:prstGeom>
          <a:solidFill>
            <a:schemeClr val="bg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961" dirty="0" smtClean="0">
                <a:gradFill>
                  <a:gsLst>
                    <a:gs pos="1250">
                      <a:srgbClr val="FFFFFF"/>
                    </a:gs>
                    <a:gs pos="100000">
                      <a:srgbClr val="FFFFFF"/>
                    </a:gs>
                  </a:gsLst>
                  <a:lin ang="5400000" scaled="0"/>
                </a:gradFill>
              </a:rPr>
              <a:t>Compliance and Governance </a:t>
            </a:r>
          </a:p>
          <a:p>
            <a:pPr algn="ctr" defTabSz="914367"/>
            <a:r>
              <a:rPr lang="en-US" sz="1961" dirty="0" smtClean="0">
                <a:gradFill>
                  <a:gsLst>
                    <a:gs pos="1250">
                      <a:srgbClr val="FFFFFF"/>
                    </a:gs>
                    <a:gs pos="100000">
                      <a:srgbClr val="FFFFFF"/>
                    </a:gs>
                  </a:gsLst>
                  <a:lin ang="5400000" scaled="0"/>
                </a:gradFill>
              </a:rPr>
              <a:t>Solutions</a:t>
            </a:r>
            <a:endParaRPr lang="en-US" sz="1961" dirty="0">
              <a:gradFill>
                <a:gsLst>
                  <a:gs pos="1250">
                    <a:srgbClr val="FFFFFF"/>
                  </a:gs>
                  <a:gs pos="100000">
                    <a:srgbClr val="FFFFFF"/>
                  </a:gs>
                </a:gsLst>
                <a:lin ang="5400000" scaled="0"/>
              </a:gradFill>
            </a:endParaRPr>
          </a:p>
        </p:txBody>
      </p:sp>
      <p:sp>
        <p:nvSpPr>
          <p:cNvPr id="3" name="TextBox 2"/>
          <p:cNvSpPr txBox="1"/>
          <p:nvPr/>
        </p:nvSpPr>
        <p:spPr>
          <a:xfrm>
            <a:off x="8458201" y="1264808"/>
            <a:ext cx="3262746" cy="489980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smtClean="0">
                <a:gradFill>
                  <a:gsLst>
                    <a:gs pos="2917">
                      <a:srgbClr val="FFFFFF"/>
                    </a:gs>
                    <a:gs pos="30000">
                      <a:srgbClr val="FFFFFF"/>
                    </a:gs>
                  </a:gsLst>
                  <a:lin ang="5400000" scaled="0"/>
                </a:gradFill>
              </a:rPr>
              <a:t>Data duplication</a:t>
            </a:r>
          </a:p>
          <a:p>
            <a:pPr marL="342900" indent="-342900">
              <a:lnSpc>
                <a:spcPct val="90000"/>
              </a:lnSpc>
              <a:spcAft>
                <a:spcPts val="600"/>
              </a:spcAft>
              <a:buFont typeface="Arial" panose="020B0604020202020204" pitchFamily="34" charset="0"/>
              <a:buChar char="•"/>
            </a:pPr>
            <a:endParaRPr lang="en-US" sz="2400" dirty="0">
              <a:gradFill>
                <a:gsLst>
                  <a:gs pos="2917">
                    <a:srgbClr val="FFFFFF"/>
                  </a:gs>
                  <a:gs pos="30000">
                    <a:srgbClr val="FFFFFF"/>
                  </a:gs>
                </a:gsLst>
                <a:lin ang="5400000" scaled="0"/>
              </a:gradFill>
            </a:endParaRPr>
          </a:p>
          <a:p>
            <a:pPr marL="342900" indent="-342900">
              <a:lnSpc>
                <a:spcPct val="90000"/>
              </a:lnSpc>
              <a:spcAft>
                <a:spcPts val="600"/>
              </a:spcAft>
              <a:buFont typeface="Arial" panose="020B0604020202020204" pitchFamily="34" charset="0"/>
              <a:buChar char="•"/>
            </a:pPr>
            <a:r>
              <a:rPr lang="en-US" sz="2400" dirty="0" smtClean="0">
                <a:gradFill>
                  <a:gsLst>
                    <a:gs pos="2917">
                      <a:srgbClr val="FFFFFF"/>
                    </a:gs>
                    <a:gs pos="30000">
                      <a:srgbClr val="FFFFFF"/>
                    </a:gs>
                  </a:gsLst>
                  <a:lin ang="5400000" scaled="0"/>
                </a:gradFill>
              </a:rPr>
              <a:t>Non native end user experience</a:t>
            </a:r>
          </a:p>
          <a:p>
            <a:pPr marL="342900" indent="-342900">
              <a:lnSpc>
                <a:spcPct val="90000"/>
              </a:lnSpc>
              <a:spcAft>
                <a:spcPts val="600"/>
              </a:spcAft>
              <a:buFont typeface="Arial" panose="020B0604020202020204" pitchFamily="34" charset="0"/>
              <a:buChar char="•"/>
            </a:pPr>
            <a:endParaRPr lang="en-US" sz="2400" dirty="0">
              <a:gradFill>
                <a:gsLst>
                  <a:gs pos="2917">
                    <a:srgbClr val="FFFFFF"/>
                  </a:gs>
                  <a:gs pos="30000">
                    <a:srgbClr val="FFFFFF"/>
                  </a:gs>
                </a:gsLst>
                <a:lin ang="5400000" scaled="0"/>
              </a:gradFill>
            </a:endParaRPr>
          </a:p>
          <a:p>
            <a:pPr marL="342900" indent="-342900">
              <a:lnSpc>
                <a:spcPct val="90000"/>
              </a:lnSpc>
              <a:spcAft>
                <a:spcPts val="600"/>
              </a:spcAft>
              <a:buFont typeface="Arial" panose="020B0604020202020204" pitchFamily="34" charset="0"/>
              <a:buChar char="•"/>
            </a:pPr>
            <a:r>
              <a:rPr lang="en-US" sz="2400" dirty="0" smtClean="0">
                <a:gradFill>
                  <a:gsLst>
                    <a:gs pos="2917">
                      <a:srgbClr val="FFFFFF"/>
                    </a:gs>
                    <a:gs pos="30000">
                      <a:srgbClr val="FFFFFF"/>
                    </a:gs>
                  </a:gsLst>
                  <a:lin ang="5400000" scaled="0"/>
                </a:gradFill>
              </a:rPr>
              <a:t>Incomplete information</a:t>
            </a:r>
          </a:p>
          <a:p>
            <a:pPr marL="342900" indent="-342900">
              <a:lnSpc>
                <a:spcPct val="90000"/>
              </a:lnSpc>
              <a:spcAft>
                <a:spcPts val="600"/>
              </a:spcAft>
              <a:buFont typeface="Arial" panose="020B0604020202020204" pitchFamily="34" charset="0"/>
              <a:buChar char="•"/>
            </a:pPr>
            <a:endParaRPr lang="en-US" sz="2400" dirty="0">
              <a:gradFill>
                <a:gsLst>
                  <a:gs pos="2917">
                    <a:srgbClr val="FFFFFF"/>
                  </a:gs>
                  <a:gs pos="30000">
                    <a:srgbClr val="FFFFFF"/>
                  </a:gs>
                </a:gsLst>
                <a:lin ang="5400000" scaled="0"/>
              </a:gradFill>
            </a:endParaRPr>
          </a:p>
          <a:p>
            <a:pPr marL="342900" indent="-342900">
              <a:lnSpc>
                <a:spcPct val="90000"/>
              </a:lnSpc>
              <a:spcAft>
                <a:spcPts val="600"/>
              </a:spcAft>
              <a:buFont typeface="Arial" panose="020B0604020202020204" pitchFamily="34" charset="0"/>
              <a:buChar char="•"/>
            </a:pPr>
            <a:r>
              <a:rPr lang="en-US" sz="2400" dirty="0" smtClean="0">
                <a:gradFill>
                  <a:gsLst>
                    <a:gs pos="2917">
                      <a:srgbClr val="FFFFFF"/>
                    </a:gs>
                    <a:gs pos="30000">
                      <a:srgbClr val="FFFFFF"/>
                    </a:gs>
                  </a:gsLst>
                  <a:lin ang="5400000" scaled="0"/>
                </a:gradFill>
              </a:rPr>
              <a:t>Higher cost</a:t>
            </a:r>
          </a:p>
          <a:p>
            <a:pPr marL="342900" indent="-342900">
              <a:lnSpc>
                <a:spcPct val="90000"/>
              </a:lnSpc>
              <a:spcAft>
                <a:spcPts val="600"/>
              </a:spcAft>
              <a:buFont typeface="Arial" panose="020B0604020202020204" pitchFamily="34" charset="0"/>
              <a:buChar char="•"/>
            </a:pPr>
            <a:endParaRPr lang="en-US" sz="2400" dirty="0">
              <a:gradFill>
                <a:gsLst>
                  <a:gs pos="2917">
                    <a:srgbClr val="FFFFFF"/>
                  </a:gs>
                  <a:gs pos="30000">
                    <a:srgbClr val="FFFFFF"/>
                  </a:gs>
                </a:gsLst>
                <a:lin ang="5400000" scaled="0"/>
              </a:gradFill>
            </a:endParaRPr>
          </a:p>
          <a:p>
            <a:pPr marL="342900" indent="-342900">
              <a:lnSpc>
                <a:spcPct val="90000"/>
              </a:lnSpc>
              <a:spcAft>
                <a:spcPts val="600"/>
              </a:spcAft>
              <a:buFont typeface="Arial" panose="020B0604020202020204" pitchFamily="34" charset="0"/>
              <a:buChar char="•"/>
            </a:pPr>
            <a:r>
              <a:rPr lang="en-US" sz="2400" dirty="0" smtClean="0">
                <a:gradFill>
                  <a:gsLst>
                    <a:gs pos="2917">
                      <a:srgbClr val="FFFFFF"/>
                    </a:gs>
                    <a:gs pos="30000">
                      <a:srgbClr val="FFFFFF"/>
                    </a:gs>
                  </a:gsLst>
                  <a:lin ang="5400000" scaled="0"/>
                </a:gradFill>
              </a:rPr>
              <a:t>Fragmented policy and experience</a:t>
            </a:r>
          </a:p>
        </p:txBody>
      </p:sp>
      <p:pic>
        <p:nvPicPr>
          <p:cNvPr id="70" name="Picture 3" descr="C:\Users\hannahr\Dropbox\MOD Servers Metro Icon Library\victor melniciuc\PNGs\Tech_Words\TechWords_06-13-12-Securit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0188" y="4212305"/>
            <a:ext cx="539743" cy="567514"/>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92"/>
          <p:cNvSpPr>
            <a:spLocks noEditPoints="1"/>
          </p:cNvSpPr>
          <p:nvPr/>
        </p:nvSpPr>
        <p:spPr bwMode="black">
          <a:xfrm>
            <a:off x="6495631" y="3819891"/>
            <a:ext cx="228600" cy="320259"/>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34" tIns="46616" rIns="93234" bIns="46616" numCol="1" anchor="t" anchorCtr="0" compatLnSpc="1">
            <a:prstTxWarp prst="textNoShape">
              <a:avLst/>
            </a:prstTxWarp>
          </a:bodyPr>
          <a:lstStyle/>
          <a:p>
            <a:pPr defTabSz="950938"/>
            <a:endParaRPr lang="en-US" sz="1224" dirty="0">
              <a:solidFill>
                <a:srgbClr val="FFFFFF"/>
              </a:solidFill>
            </a:endParaRPr>
          </a:p>
        </p:txBody>
      </p:sp>
      <p:pic>
        <p:nvPicPr>
          <p:cNvPr id="73" name="Picture 7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44534" y="4714874"/>
            <a:ext cx="327953" cy="40123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5" descr="paper-lock"/>
          <p:cNvPicPr>
            <a:picLocks noChangeAspect="1" noChangeArrowheads="1"/>
          </p:cNvPicPr>
          <p:nvPr/>
        </p:nvPicPr>
        <p:blipFill>
          <a:blip r:embed="rId4"/>
          <a:srcRect/>
          <a:stretch>
            <a:fillRect/>
          </a:stretch>
        </p:blipFill>
        <p:spPr bwMode="auto">
          <a:xfrm>
            <a:off x="7215167" y="4816449"/>
            <a:ext cx="229685" cy="310648"/>
          </a:xfrm>
          <a:prstGeom prst="rect">
            <a:avLst/>
          </a:prstGeom>
          <a:noFill/>
          <a:ln w="9525">
            <a:noFill/>
            <a:miter lim="800000"/>
            <a:headEnd/>
            <a:tailEnd/>
          </a:ln>
        </p:spPr>
      </p:pic>
      <p:sp>
        <p:nvSpPr>
          <p:cNvPr id="76" name="Freeform 8"/>
          <p:cNvSpPr>
            <a:spLocks noChangeAspect="1" noEditPoints="1"/>
          </p:cNvSpPr>
          <p:nvPr/>
        </p:nvSpPr>
        <p:spPr bwMode="black">
          <a:xfrm>
            <a:off x="7010730" y="3788595"/>
            <a:ext cx="408875" cy="43089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5568" tIns="42781" rIns="85568" bIns="42781" numCol="1" anchor="t" anchorCtr="0" compatLnSpc="1">
            <a:prstTxWarp prst="textNoShape">
              <a:avLst/>
            </a:prstTxWarp>
          </a:bodyPr>
          <a:lstStyle/>
          <a:p>
            <a:endParaRPr lang="en-US" sz="1224" dirty="0">
              <a:solidFill>
                <a:srgbClr val="FFFFFF"/>
              </a:solidFill>
            </a:endParaRPr>
          </a:p>
        </p:txBody>
      </p:sp>
      <p:sp>
        <p:nvSpPr>
          <p:cNvPr id="77" name="Freeform 94"/>
          <p:cNvSpPr>
            <a:spLocks noEditPoints="1"/>
          </p:cNvSpPr>
          <p:nvPr/>
        </p:nvSpPr>
        <p:spPr bwMode="black">
          <a:xfrm>
            <a:off x="7546752" y="4257856"/>
            <a:ext cx="202963" cy="351714"/>
          </a:xfrm>
          <a:custGeom>
            <a:avLst/>
            <a:gdLst>
              <a:gd name="T0" fmla="*/ 50 w 53"/>
              <a:gd name="T1" fmla="*/ 15 h 71"/>
              <a:gd name="T2" fmla="*/ 50 w 53"/>
              <a:gd name="T3" fmla="*/ 15 h 71"/>
              <a:gd name="T4" fmla="*/ 3 w 53"/>
              <a:gd name="T5" fmla="*/ 15 h 71"/>
              <a:gd name="T6" fmla="*/ 0 w 53"/>
              <a:gd name="T7" fmla="*/ 11 h 71"/>
              <a:gd name="T8" fmla="*/ 3 w 53"/>
              <a:gd name="T9" fmla="*/ 8 h 71"/>
              <a:gd name="T10" fmla="*/ 3 w 53"/>
              <a:gd name="T11" fmla="*/ 8 h 71"/>
              <a:gd name="T12" fmla="*/ 50 w 53"/>
              <a:gd name="T13" fmla="*/ 8 h 71"/>
              <a:gd name="T14" fmla="*/ 53 w 53"/>
              <a:gd name="T15" fmla="*/ 11 h 71"/>
              <a:gd name="T16" fmla="*/ 50 w 53"/>
              <a:gd name="T17" fmla="*/ 15 h 71"/>
              <a:gd name="T18" fmla="*/ 34 w 53"/>
              <a:gd name="T19" fmla="*/ 3 h 71"/>
              <a:gd name="T20" fmla="*/ 32 w 53"/>
              <a:gd name="T21" fmla="*/ 0 h 71"/>
              <a:gd name="T22" fmla="*/ 21 w 53"/>
              <a:gd name="T23" fmla="*/ 0 h 71"/>
              <a:gd name="T24" fmla="*/ 21 w 53"/>
              <a:gd name="T25" fmla="*/ 0 h 71"/>
              <a:gd name="T26" fmla="*/ 19 w 53"/>
              <a:gd name="T27" fmla="*/ 3 h 71"/>
              <a:gd name="T28" fmla="*/ 21 w 53"/>
              <a:gd name="T29" fmla="*/ 5 h 71"/>
              <a:gd name="T30" fmla="*/ 32 w 53"/>
              <a:gd name="T31" fmla="*/ 5 h 71"/>
              <a:gd name="T32" fmla="*/ 32 w 53"/>
              <a:gd name="T33" fmla="*/ 5 h 71"/>
              <a:gd name="T34" fmla="*/ 34 w 53"/>
              <a:gd name="T35" fmla="*/ 3 h 71"/>
              <a:gd name="T36" fmla="*/ 49 w 53"/>
              <a:gd name="T37" fmla="*/ 24 h 71"/>
              <a:gd name="T38" fmla="*/ 47 w 53"/>
              <a:gd name="T39" fmla="*/ 65 h 71"/>
              <a:gd name="T40" fmla="*/ 42 w 53"/>
              <a:gd name="T41" fmla="*/ 71 h 71"/>
              <a:gd name="T42" fmla="*/ 12 w 53"/>
              <a:gd name="T43" fmla="*/ 71 h 71"/>
              <a:gd name="T44" fmla="*/ 6 w 53"/>
              <a:gd name="T45" fmla="*/ 65 h 71"/>
              <a:gd name="T46" fmla="*/ 4 w 53"/>
              <a:gd name="T47" fmla="*/ 24 h 71"/>
              <a:gd name="T48" fmla="*/ 9 w 53"/>
              <a:gd name="T49" fmla="*/ 19 h 71"/>
              <a:gd name="T50" fmla="*/ 44 w 53"/>
              <a:gd name="T51" fmla="*/ 19 h 71"/>
              <a:gd name="T52" fmla="*/ 49 w 53"/>
              <a:gd name="T53" fmla="*/ 24 h 71"/>
              <a:gd name="T54" fmla="*/ 17 w 53"/>
              <a:gd name="T55" fmla="*/ 62 h 71"/>
              <a:gd name="T56" fmla="*/ 16 w 53"/>
              <a:gd name="T57" fmla="*/ 27 h 71"/>
              <a:gd name="T58" fmla="*/ 13 w 53"/>
              <a:gd name="T59" fmla="*/ 25 h 71"/>
              <a:gd name="T60" fmla="*/ 11 w 53"/>
              <a:gd name="T61" fmla="*/ 27 h 71"/>
              <a:gd name="T62" fmla="*/ 12 w 53"/>
              <a:gd name="T63" fmla="*/ 63 h 71"/>
              <a:gd name="T64" fmla="*/ 14 w 53"/>
              <a:gd name="T65" fmla="*/ 65 h 71"/>
              <a:gd name="T66" fmla="*/ 14 w 53"/>
              <a:gd name="T67" fmla="*/ 65 h 71"/>
              <a:gd name="T68" fmla="*/ 17 w 53"/>
              <a:gd name="T69" fmla="*/ 62 h 71"/>
              <a:gd name="T70" fmla="*/ 29 w 53"/>
              <a:gd name="T71" fmla="*/ 27 h 71"/>
              <a:gd name="T72" fmla="*/ 27 w 53"/>
              <a:gd name="T73" fmla="*/ 25 h 71"/>
              <a:gd name="T74" fmla="*/ 27 w 53"/>
              <a:gd name="T75" fmla="*/ 25 h 71"/>
              <a:gd name="T76" fmla="*/ 24 w 53"/>
              <a:gd name="T77" fmla="*/ 27 h 71"/>
              <a:gd name="T78" fmla="*/ 24 w 53"/>
              <a:gd name="T79" fmla="*/ 62 h 71"/>
              <a:gd name="T80" fmla="*/ 26 w 53"/>
              <a:gd name="T81" fmla="*/ 65 h 71"/>
              <a:gd name="T82" fmla="*/ 26 w 53"/>
              <a:gd name="T83" fmla="*/ 65 h 71"/>
              <a:gd name="T84" fmla="*/ 29 w 53"/>
              <a:gd name="T85" fmla="*/ 62 h 71"/>
              <a:gd name="T86" fmla="*/ 29 w 53"/>
              <a:gd name="T87" fmla="*/ 27 h 71"/>
              <a:gd name="T88" fmla="*/ 43 w 53"/>
              <a:gd name="T89" fmla="*/ 27 h 71"/>
              <a:gd name="T90" fmla="*/ 40 w 53"/>
              <a:gd name="T91" fmla="*/ 25 h 71"/>
              <a:gd name="T92" fmla="*/ 38 w 53"/>
              <a:gd name="T93" fmla="*/ 27 h 71"/>
              <a:gd name="T94" fmla="*/ 36 w 53"/>
              <a:gd name="T95" fmla="*/ 62 h 71"/>
              <a:gd name="T96" fmla="*/ 39 w 53"/>
              <a:gd name="T97" fmla="*/ 65 h 71"/>
              <a:gd name="T98" fmla="*/ 39 w 53"/>
              <a:gd name="T99" fmla="*/ 65 h 71"/>
              <a:gd name="T100" fmla="*/ 41 w 53"/>
              <a:gd name="T101" fmla="*/ 63 h 71"/>
              <a:gd name="T102" fmla="*/ 43 w 53"/>
              <a:gd name="T103"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71">
                <a:moveTo>
                  <a:pt x="50" y="15"/>
                </a:moveTo>
                <a:cubicBezTo>
                  <a:pt x="50" y="15"/>
                  <a:pt x="50" y="15"/>
                  <a:pt x="50" y="15"/>
                </a:cubicBezTo>
                <a:cubicBezTo>
                  <a:pt x="3" y="15"/>
                  <a:pt x="3" y="15"/>
                  <a:pt x="3" y="15"/>
                </a:cubicBezTo>
                <a:cubicBezTo>
                  <a:pt x="1" y="15"/>
                  <a:pt x="0" y="13"/>
                  <a:pt x="0" y="11"/>
                </a:cubicBezTo>
                <a:cubicBezTo>
                  <a:pt x="0" y="9"/>
                  <a:pt x="1" y="8"/>
                  <a:pt x="3" y="8"/>
                </a:cubicBezTo>
                <a:cubicBezTo>
                  <a:pt x="3" y="8"/>
                  <a:pt x="3" y="8"/>
                  <a:pt x="3" y="8"/>
                </a:cubicBezTo>
                <a:cubicBezTo>
                  <a:pt x="50" y="8"/>
                  <a:pt x="50" y="8"/>
                  <a:pt x="50" y="8"/>
                </a:cubicBezTo>
                <a:cubicBezTo>
                  <a:pt x="52" y="8"/>
                  <a:pt x="53" y="9"/>
                  <a:pt x="53" y="11"/>
                </a:cubicBezTo>
                <a:cubicBezTo>
                  <a:pt x="53" y="14"/>
                  <a:pt x="52" y="15"/>
                  <a:pt x="50" y="15"/>
                </a:cubicBezTo>
                <a:close/>
                <a:moveTo>
                  <a:pt x="34" y="3"/>
                </a:moveTo>
                <a:cubicBezTo>
                  <a:pt x="34" y="1"/>
                  <a:pt x="33" y="0"/>
                  <a:pt x="32" y="0"/>
                </a:cubicBezTo>
                <a:cubicBezTo>
                  <a:pt x="21" y="0"/>
                  <a:pt x="21" y="0"/>
                  <a:pt x="21" y="0"/>
                </a:cubicBezTo>
                <a:cubicBezTo>
                  <a:pt x="21" y="0"/>
                  <a:pt x="21" y="0"/>
                  <a:pt x="21" y="0"/>
                </a:cubicBezTo>
                <a:cubicBezTo>
                  <a:pt x="20" y="0"/>
                  <a:pt x="19" y="1"/>
                  <a:pt x="19" y="3"/>
                </a:cubicBezTo>
                <a:cubicBezTo>
                  <a:pt x="19" y="4"/>
                  <a:pt x="20" y="5"/>
                  <a:pt x="21" y="5"/>
                </a:cubicBezTo>
                <a:cubicBezTo>
                  <a:pt x="32" y="5"/>
                  <a:pt x="32" y="5"/>
                  <a:pt x="32" y="5"/>
                </a:cubicBezTo>
                <a:cubicBezTo>
                  <a:pt x="32" y="5"/>
                  <a:pt x="32" y="5"/>
                  <a:pt x="32" y="5"/>
                </a:cubicBezTo>
                <a:cubicBezTo>
                  <a:pt x="33" y="5"/>
                  <a:pt x="34" y="4"/>
                  <a:pt x="34" y="3"/>
                </a:cubicBezTo>
                <a:close/>
                <a:moveTo>
                  <a:pt x="49" y="24"/>
                </a:moveTo>
                <a:cubicBezTo>
                  <a:pt x="47" y="65"/>
                  <a:pt x="47" y="65"/>
                  <a:pt x="47" y="65"/>
                </a:cubicBezTo>
                <a:cubicBezTo>
                  <a:pt x="47" y="68"/>
                  <a:pt x="45" y="71"/>
                  <a:pt x="42" y="71"/>
                </a:cubicBezTo>
                <a:cubicBezTo>
                  <a:pt x="12" y="71"/>
                  <a:pt x="12" y="71"/>
                  <a:pt x="12" y="71"/>
                </a:cubicBezTo>
                <a:cubicBezTo>
                  <a:pt x="9" y="71"/>
                  <a:pt x="6" y="68"/>
                  <a:pt x="6" y="65"/>
                </a:cubicBezTo>
                <a:cubicBezTo>
                  <a:pt x="4" y="24"/>
                  <a:pt x="4" y="24"/>
                  <a:pt x="4" y="24"/>
                </a:cubicBezTo>
                <a:cubicBezTo>
                  <a:pt x="4" y="21"/>
                  <a:pt x="6" y="19"/>
                  <a:pt x="9" y="19"/>
                </a:cubicBezTo>
                <a:cubicBezTo>
                  <a:pt x="44" y="19"/>
                  <a:pt x="44" y="19"/>
                  <a:pt x="44" y="19"/>
                </a:cubicBezTo>
                <a:cubicBezTo>
                  <a:pt x="47" y="19"/>
                  <a:pt x="50" y="21"/>
                  <a:pt x="49" y="24"/>
                </a:cubicBezTo>
                <a:close/>
                <a:moveTo>
                  <a:pt x="17" y="62"/>
                </a:moveTo>
                <a:cubicBezTo>
                  <a:pt x="16" y="27"/>
                  <a:pt x="16" y="27"/>
                  <a:pt x="16" y="27"/>
                </a:cubicBezTo>
                <a:cubicBezTo>
                  <a:pt x="16" y="26"/>
                  <a:pt x="14" y="25"/>
                  <a:pt x="13" y="25"/>
                </a:cubicBezTo>
                <a:cubicBezTo>
                  <a:pt x="12" y="25"/>
                  <a:pt x="10" y="26"/>
                  <a:pt x="11" y="27"/>
                </a:cubicBezTo>
                <a:cubicBezTo>
                  <a:pt x="12" y="63"/>
                  <a:pt x="12" y="63"/>
                  <a:pt x="12" y="63"/>
                </a:cubicBezTo>
                <a:cubicBezTo>
                  <a:pt x="12" y="64"/>
                  <a:pt x="13" y="65"/>
                  <a:pt x="14" y="65"/>
                </a:cubicBezTo>
                <a:cubicBezTo>
                  <a:pt x="14" y="65"/>
                  <a:pt x="14" y="65"/>
                  <a:pt x="14" y="65"/>
                </a:cubicBezTo>
                <a:cubicBezTo>
                  <a:pt x="16" y="65"/>
                  <a:pt x="17" y="64"/>
                  <a:pt x="17" y="62"/>
                </a:cubicBezTo>
                <a:close/>
                <a:moveTo>
                  <a:pt x="29" y="27"/>
                </a:moveTo>
                <a:cubicBezTo>
                  <a:pt x="29" y="26"/>
                  <a:pt x="28" y="25"/>
                  <a:pt x="27" y="25"/>
                </a:cubicBezTo>
                <a:cubicBezTo>
                  <a:pt x="27" y="25"/>
                  <a:pt x="27" y="25"/>
                  <a:pt x="27" y="25"/>
                </a:cubicBezTo>
                <a:cubicBezTo>
                  <a:pt x="25" y="25"/>
                  <a:pt x="24" y="26"/>
                  <a:pt x="24" y="27"/>
                </a:cubicBezTo>
                <a:cubicBezTo>
                  <a:pt x="24" y="62"/>
                  <a:pt x="24" y="62"/>
                  <a:pt x="24" y="62"/>
                </a:cubicBezTo>
                <a:cubicBezTo>
                  <a:pt x="24" y="64"/>
                  <a:pt x="25" y="65"/>
                  <a:pt x="26" y="65"/>
                </a:cubicBezTo>
                <a:cubicBezTo>
                  <a:pt x="26" y="65"/>
                  <a:pt x="26" y="65"/>
                  <a:pt x="26" y="65"/>
                </a:cubicBezTo>
                <a:cubicBezTo>
                  <a:pt x="28" y="65"/>
                  <a:pt x="29" y="64"/>
                  <a:pt x="29" y="62"/>
                </a:cubicBezTo>
                <a:lnTo>
                  <a:pt x="29" y="27"/>
                </a:lnTo>
                <a:close/>
                <a:moveTo>
                  <a:pt x="43" y="27"/>
                </a:moveTo>
                <a:cubicBezTo>
                  <a:pt x="43" y="26"/>
                  <a:pt x="42" y="25"/>
                  <a:pt x="40" y="25"/>
                </a:cubicBezTo>
                <a:cubicBezTo>
                  <a:pt x="39" y="25"/>
                  <a:pt x="38" y="26"/>
                  <a:pt x="38" y="27"/>
                </a:cubicBezTo>
                <a:cubicBezTo>
                  <a:pt x="36" y="62"/>
                  <a:pt x="36" y="62"/>
                  <a:pt x="36" y="62"/>
                </a:cubicBezTo>
                <a:cubicBezTo>
                  <a:pt x="36" y="64"/>
                  <a:pt x="37" y="65"/>
                  <a:pt x="39" y="65"/>
                </a:cubicBezTo>
                <a:cubicBezTo>
                  <a:pt x="39" y="65"/>
                  <a:pt x="39" y="65"/>
                  <a:pt x="39" y="65"/>
                </a:cubicBezTo>
                <a:cubicBezTo>
                  <a:pt x="40" y="65"/>
                  <a:pt x="41" y="64"/>
                  <a:pt x="41" y="63"/>
                </a:cubicBezTo>
                <a:lnTo>
                  <a:pt x="43" y="27"/>
                </a:lnTo>
                <a:close/>
              </a:path>
            </a:pathLst>
          </a:custGeom>
          <a:solidFill>
            <a:srgbClr val="FFFFFF"/>
          </a:solidFill>
          <a:ln>
            <a:noFill/>
          </a:ln>
          <a:extLst/>
        </p:spPr>
        <p:txBody>
          <a:bodyPr vert="horz" wrap="square" lIns="93234" tIns="46616" rIns="93234" bIns="46616" numCol="1" anchor="t" anchorCtr="0" compatLnSpc="1">
            <a:prstTxWarp prst="textNoShape">
              <a:avLst/>
            </a:prstTxWarp>
          </a:bodyPr>
          <a:lstStyle/>
          <a:p>
            <a:pPr defTabSz="950938"/>
            <a:endParaRPr lang="en-US" sz="1224" dirty="0">
              <a:solidFill>
                <a:srgbClr val="FFFFFF"/>
              </a:solidFill>
            </a:endParaRPr>
          </a:p>
        </p:txBody>
      </p:sp>
    </p:spTree>
    <p:extLst>
      <p:ext uri="{BB962C8B-B14F-4D97-AF65-F5344CB8AC3E}">
        <p14:creationId xmlns:p14="http://schemas.microsoft.com/office/powerpoint/2010/main" val="377607579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69288"/>
            <a:ext cx="11655840" cy="476462"/>
          </a:xfrm>
        </p:spPr>
        <p:txBody>
          <a:bodyPr/>
          <a:lstStyle/>
          <a:p>
            <a:r>
              <a:rPr lang="en-US" dirty="0" smtClean="0"/>
              <a:t>O365 Compliance…your peace of mind</a:t>
            </a:r>
            <a:endParaRPr lang="en-US" dirty="0"/>
          </a:p>
        </p:txBody>
      </p:sp>
      <p:sp>
        <p:nvSpPr>
          <p:cNvPr id="24" name="Rectangle 23"/>
          <p:cNvSpPr/>
          <p:nvPr/>
        </p:nvSpPr>
        <p:spPr>
          <a:xfrm>
            <a:off x="6097160" y="1806289"/>
            <a:ext cx="5694217" cy="3150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961" dirty="0" smtClean="0">
                <a:gradFill>
                  <a:gsLst>
                    <a:gs pos="1250">
                      <a:srgbClr val="FFFFFF"/>
                    </a:gs>
                    <a:gs pos="100000">
                      <a:srgbClr val="FFFFFF"/>
                    </a:gs>
                  </a:gsLst>
                  <a:lin ang="5400000" scaled="0"/>
                </a:gradFill>
              </a:rPr>
              <a:t>Office 365</a:t>
            </a:r>
            <a:endParaRPr lang="en-US" sz="1961" dirty="0">
              <a:gradFill>
                <a:gsLst>
                  <a:gs pos="1250">
                    <a:srgbClr val="FFFFFF"/>
                  </a:gs>
                  <a:gs pos="100000">
                    <a:srgbClr val="FFFFFF"/>
                  </a:gs>
                </a:gsLst>
                <a:lin ang="5400000" scaled="0"/>
              </a:gradFill>
            </a:endParaRPr>
          </a:p>
        </p:txBody>
      </p:sp>
      <p:grpSp>
        <p:nvGrpSpPr>
          <p:cNvPr id="7" name="Group 6"/>
          <p:cNvGrpSpPr/>
          <p:nvPr/>
        </p:nvGrpSpPr>
        <p:grpSpPr>
          <a:xfrm>
            <a:off x="497232" y="1350818"/>
            <a:ext cx="1576483" cy="2534254"/>
            <a:chOff x="713326" y="1706967"/>
            <a:chExt cx="1576483" cy="2817659"/>
          </a:xfrm>
        </p:grpSpPr>
        <p:sp>
          <p:nvSpPr>
            <p:cNvPr id="21" name="Rectangle 20"/>
            <p:cNvSpPr/>
            <p:nvPr/>
          </p:nvSpPr>
          <p:spPr>
            <a:xfrm>
              <a:off x="725427" y="1706967"/>
              <a:ext cx="1564382" cy="63761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dirty="0" smtClean="0">
                  <a:gradFill>
                    <a:gsLst>
                      <a:gs pos="1250">
                        <a:srgbClr val="FFFFFF"/>
                      </a:gs>
                      <a:gs pos="100000">
                        <a:srgbClr val="FFFFFF"/>
                      </a:gs>
                    </a:gsLst>
                    <a:lin ang="5400000" scaled="0"/>
                  </a:gradFill>
                </a:rPr>
                <a:t>SP/OneDrive</a:t>
              </a:r>
              <a:endParaRPr lang="en-US" sz="1600" dirty="0">
                <a:gradFill>
                  <a:gsLst>
                    <a:gs pos="1250">
                      <a:srgbClr val="FFFFFF"/>
                    </a:gs>
                    <a:gs pos="100000">
                      <a:srgbClr val="FFFFFF"/>
                    </a:gs>
                  </a:gsLst>
                  <a:lin ang="5400000" scaled="0"/>
                </a:gradFill>
              </a:endParaRPr>
            </a:p>
          </p:txBody>
        </p:sp>
        <p:sp>
          <p:nvSpPr>
            <p:cNvPr id="22" name="Rectangle 21"/>
            <p:cNvSpPr/>
            <p:nvPr/>
          </p:nvSpPr>
          <p:spPr>
            <a:xfrm>
              <a:off x="713685" y="3166428"/>
              <a:ext cx="1564382" cy="63761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dirty="0">
                  <a:gradFill>
                    <a:gsLst>
                      <a:gs pos="1250">
                        <a:srgbClr val="FFFFFF"/>
                      </a:gs>
                      <a:gs pos="100000">
                        <a:srgbClr val="FFFFFF"/>
                      </a:gs>
                    </a:gsLst>
                    <a:lin ang="5400000" scaled="0"/>
                  </a:gradFill>
                </a:rPr>
                <a:t>Skype for Business</a:t>
              </a:r>
            </a:p>
          </p:txBody>
        </p:sp>
        <p:sp>
          <p:nvSpPr>
            <p:cNvPr id="23" name="Rectangle 22"/>
            <p:cNvSpPr/>
            <p:nvPr/>
          </p:nvSpPr>
          <p:spPr>
            <a:xfrm>
              <a:off x="725427" y="2445841"/>
              <a:ext cx="1564382" cy="63761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dirty="0" smtClean="0">
                  <a:gradFill>
                    <a:gsLst>
                      <a:gs pos="1250">
                        <a:srgbClr val="FFFFFF"/>
                      </a:gs>
                      <a:gs pos="100000">
                        <a:srgbClr val="FFFFFF"/>
                      </a:gs>
                    </a:gsLst>
                    <a:lin ang="5400000" scaled="0"/>
                  </a:gradFill>
                </a:rPr>
                <a:t>Exchange</a:t>
              </a:r>
              <a:endParaRPr lang="en-US" sz="1600" dirty="0">
                <a:gradFill>
                  <a:gsLst>
                    <a:gs pos="1250">
                      <a:srgbClr val="FFFFFF"/>
                    </a:gs>
                    <a:gs pos="100000">
                      <a:srgbClr val="FFFFFF"/>
                    </a:gs>
                  </a:gsLst>
                  <a:lin ang="5400000" scaled="0"/>
                </a:gradFill>
              </a:endParaRPr>
            </a:p>
          </p:txBody>
        </p:sp>
        <p:sp>
          <p:nvSpPr>
            <p:cNvPr id="29" name="Rectangle 28"/>
            <p:cNvSpPr/>
            <p:nvPr/>
          </p:nvSpPr>
          <p:spPr>
            <a:xfrm>
              <a:off x="713326" y="3887015"/>
              <a:ext cx="1564382" cy="637611"/>
            </a:xfrm>
            <a:prstGeom prst="rect">
              <a:avLst/>
            </a:prstGeom>
            <a:solidFill>
              <a:schemeClr val="accent1">
                <a:lumMod val="50000"/>
              </a:schemeClr>
            </a:solidFill>
            <a:ln w="1270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dirty="0" smtClean="0">
                  <a:gradFill>
                    <a:gsLst>
                      <a:gs pos="1250">
                        <a:srgbClr val="FFFFFF"/>
                      </a:gs>
                      <a:gs pos="100000">
                        <a:srgbClr val="FFFFFF"/>
                      </a:gs>
                    </a:gsLst>
                    <a:lin ang="5400000" scaled="0"/>
                  </a:gradFill>
                </a:rPr>
                <a:t>And more…</a:t>
              </a:r>
              <a:endParaRPr lang="en-US" sz="1600" dirty="0">
                <a:gradFill>
                  <a:gsLst>
                    <a:gs pos="1250">
                      <a:srgbClr val="FFFFFF"/>
                    </a:gs>
                    <a:gs pos="100000">
                      <a:srgbClr val="FFFFFF"/>
                    </a:gs>
                  </a:gsLst>
                  <a:lin ang="5400000" scaled="0"/>
                </a:gradFill>
              </a:endParaRPr>
            </a:p>
          </p:txBody>
        </p:sp>
      </p:grpSp>
      <p:grpSp>
        <p:nvGrpSpPr>
          <p:cNvPr id="2" name="Group 1"/>
          <p:cNvGrpSpPr/>
          <p:nvPr/>
        </p:nvGrpSpPr>
        <p:grpSpPr>
          <a:xfrm>
            <a:off x="2639291" y="3091895"/>
            <a:ext cx="2865867" cy="1950533"/>
            <a:chOff x="2473930" y="2597727"/>
            <a:chExt cx="1942207" cy="1350818"/>
          </a:xfrm>
        </p:grpSpPr>
        <p:sp>
          <p:nvSpPr>
            <p:cNvPr id="11" name="Right Arrow 10"/>
            <p:cNvSpPr/>
            <p:nvPr/>
          </p:nvSpPr>
          <p:spPr>
            <a:xfrm>
              <a:off x="2473930" y="2597727"/>
              <a:ext cx="1942207" cy="1350818"/>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Picture 3" descr="C:\Users\warwick\Pictures\Satya ppt\truck.png"/>
            <p:cNvPicPr>
              <a:picLocks noChangeAspect="1" noChangeArrowheads="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791864" y="3029050"/>
              <a:ext cx="831594" cy="48817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Rectangle 13"/>
          <p:cNvSpPr/>
          <p:nvPr/>
        </p:nvSpPr>
        <p:spPr>
          <a:xfrm>
            <a:off x="6097160" y="2278276"/>
            <a:ext cx="5694217" cy="3879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b" anchorCtr="0"/>
          <a:lstStyle/>
          <a:p>
            <a:pPr defTabSz="914367"/>
            <a:r>
              <a:rPr lang="en-US" sz="1400" dirty="0" smtClea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Compliance Center</a:t>
            </a:r>
            <a:endParaRPr lang="en-US" sz="1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5" name="Group 14"/>
          <p:cNvGrpSpPr/>
          <p:nvPr/>
        </p:nvGrpSpPr>
        <p:grpSpPr>
          <a:xfrm>
            <a:off x="7083123" y="3303944"/>
            <a:ext cx="2115535" cy="1123657"/>
            <a:chOff x="3548774" y="2637022"/>
            <a:chExt cx="3367726" cy="1925683"/>
          </a:xfrm>
        </p:grpSpPr>
        <p:pic>
          <p:nvPicPr>
            <p:cNvPr id="16" name="Picture 4" descr="\\MAGNUM\Projects\Microsoft\Cloud Power FY12\Design\ICONS_PNG\Connect_to_Cloud_Services.png"/>
            <p:cNvPicPr>
              <a:picLocks noChangeAspect="1" noChangeArrowheads="1"/>
            </p:cNvPicPr>
            <p:nvPr/>
          </p:nvPicPr>
          <p:blipFill rotWithShape="1">
            <a:blip r:embed="rId3" cstate="print">
              <a:biLevel thresh="25000"/>
              <a:extLst>
                <a:ext uri="{28A0092B-C50C-407E-A947-70E740481C1C}">
                  <a14:useLocalDpi xmlns:a14="http://schemas.microsoft.com/office/drawing/2010/main"/>
                </a:ext>
              </a:extLst>
            </a:blip>
            <a:srcRect b="48590"/>
            <a:stretch/>
          </p:blipFill>
          <p:spPr bwMode="auto">
            <a:xfrm>
              <a:off x="5220053" y="2805910"/>
              <a:ext cx="1384625" cy="717140"/>
            </a:xfrm>
            <a:prstGeom prst="rect">
              <a:avLst/>
            </a:prstGeom>
            <a:noFill/>
          </p:spPr>
        </p:pic>
        <p:sp>
          <p:nvSpPr>
            <p:cNvPr id="17" name="TextBox 16"/>
            <p:cNvSpPr txBox="1"/>
            <p:nvPr/>
          </p:nvSpPr>
          <p:spPr>
            <a:xfrm>
              <a:off x="4812342" y="2646263"/>
              <a:ext cx="2104158" cy="527457"/>
            </a:xfrm>
            <a:prstGeom prst="rect">
              <a:avLst/>
            </a:prstGeom>
            <a:noFill/>
          </p:spPr>
          <p:txBody>
            <a:bodyPr wrap="square" rtlCol="0">
              <a:spAutoFit/>
            </a:bodyPr>
            <a:lstStyle/>
            <a:p>
              <a:r>
                <a:rPr lang="en-US" sz="1400" dirty="0" smtClean="0">
                  <a:solidFill>
                    <a:srgbClr val="FFFFFF"/>
                  </a:solidFill>
                </a:rPr>
                <a:t>SPO/OneDrive</a:t>
              </a:r>
              <a:endParaRPr lang="en-US" sz="1400" dirty="0">
                <a:solidFill>
                  <a:srgbClr val="FFFFFF"/>
                </a:solidFill>
              </a:endParaRPr>
            </a:p>
          </p:txBody>
        </p:sp>
        <p:grpSp>
          <p:nvGrpSpPr>
            <p:cNvPr id="18" name="Group 17"/>
            <p:cNvGrpSpPr/>
            <p:nvPr/>
          </p:nvGrpSpPr>
          <p:grpSpPr>
            <a:xfrm>
              <a:off x="5251527" y="3530434"/>
              <a:ext cx="1281064" cy="1032271"/>
              <a:chOff x="-482789" y="4590983"/>
              <a:chExt cx="1204946" cy="950509"/>
            </a:xfrm>
          </p:grpSpPr>
          <p:pic>
            <p:nvPicPr>
              <p:cNvPr id="34"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82789" y="4590983"/>
                <a:ext cx="373540" cy="9505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7085" y="4590983"/>
                <a:ext cx="373537" cy="95050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48620" y="4590983"/>
                <a:ext cx="373537" cy="9505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3693625" y="3513637"/>
              <a:ext cx="1259976" cy="1032271"/>
              <a:chOff x="360815" y="4089558"/>
              <a:chExt cx="1108530" cy="972454"/>
            </a:xfrm>
          </p:grpSpPr>
          <p:grpSp>
            <p:nvGrpSpPr>
              <p:cNvPr id="27" name="Group 26"/>
              <p:cNvGrpSpPr/>
              <p:nvPr/>
            </p:nvGrpSpPr>
            <p:grpSpPr>
              <a:xfrm>
                <a:off x="360815" y="4091933"/>
                <a:ext cx="728675" cy="970079"/>
                <a:chOff x="901598" y="3441901"/>
                <a:chExt cx="781854" cy="955848"/>
              </a:xfrm>
            </p:grpSpPr>
            <p:pic>
              <p:nvPicPr>
                <p:cNvPr id="32"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309914" y="3441901"/>
                  <a:ext cx="373538" cy="9558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1598" y="3441901"/>
                  <a:ext cx="373538" cy="955848"/>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21214" y="4089558"/>
                <a:ext cx="348131" cy="970079"/>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 descr="\\MAGNUM\Projects\Microsoft\Cloud Power FY12\Design\ICONS_PNG\Connect_to_Cloud_Services.png"/>
            <p:cNvPicPr>
              <a:picLocks noChangeAspect="1" noChangeArrowheads="1"/>
            </p:cNvPicPr>
            <p:nvPr/>
          </p:nvPicPr>
          <p:blipFill rotWithShape="1">
            <a:blip r:embed="rId3" cstate="print">
              <a:biLevel thresh="25000"/>
              <a:extLst>
                <a:ext uri="{28A0092B-C50C-407E-A947-70E740481C1C}">
                  <a14:useLocalDpi xmlns:a14="http://schemas.microsoft.com/office/drawing/2010/main"/>
                </a:ext>
              </a:extLst>
            </a:blip>
            <a:srcRect b="48590"/>
            <a:stretch/>
          </p:blipFill>
          <p:spPr bwMode="auto">
            <a:xfrm>
              <a:off x="3693624" y="2785291"/>
              <a:ext cx="1384625" cy="717140"/>
            </a:xfrm>
            <a:prstGeom prst="rect">
              <a:avLst/>
            </a:prstGeom>
            <a:noFill/>
          </p:spPr>
        </p:pic>
        <p:sp>
          <p:nvSpPr>
            <p:cNvPr id="25" name="TextBox 24"/>
            <p:cNvSpPr txBox="1"/>
            <p:nvPr/>
          </p:nvSpPr>
          <p:spPr>
            <a:xfrm>
              <a:off x="3548774" y="2637022"/>
              <a:ext cx="1274471" cy="527457"/>
            </a:xfrm>
            <a:prstGeom prst="rect">
              <a:avLst/>
            </a:prstGeom>
            <a:noFill/>
          </p:spPr>
          <p:txBody>
            <a:bodyPr wrap="square" rtlCol="0">
              <a:spAutoFit/>
            </a:bodyPr>
            <a:lstStyle/>
            <a:p>
              <a:r>
                <a:rPr lang="en-US" sz="1400" dirty="0" smtClean="0">
                  <a:solidFill>
                    <a:srgbClr val="FFFFFF"/>
                  </a:solidFill>
                </a:rPr>
                <a:t>EXO</a:t>
              </a:r>
              <a:endParaRPr lang="en-US" sz="1400" dirty="0">
                <a:solidFill>
                  <a:srgbClr val="FFFFFF"/>
                </a:solidFill>
              </a:endParaRPr>
            </a:p>
          </p:txBody>
        </p:sp>
      </p:grpSp>
      <p:grpSp>
        <p:nvGrpSpPr>
          <p:cNvPr id="6" name="Group 5"/>
          <p:cNvGrpSpPr/>
          <p:nvPr/>
        </p:nvGrpSpPr>
        <p:grpSpPr>
          <a:xfrm>
            <a:off x="6081099" y="2732113"/>
            <a:ext cx="5761478" cy="359782"/>
            <a:chOff x="6078109" y="2882637"/>
            <a:chExt cx="5761478" cy="473374"/>
          </a:xfrm>
        </p:grpSpPr>
        <p:grpSp>
          <p:nvGrpSpPr>
            <p:cNvPr id="5" name="Group 4"/>
            <p:cNvGrpSpPr/>
            <p:nvPr/>
          </p:nvGrpSpPr>
          <p:grpSpPr>
            <a:xfrm>
              <a:off x="6114583" y="2882637"/>
              <a:ext cx="5695456" cy="452841"/>
              <a:chOff x="6114583" y="2882590"/>
              <a:chExt cx="3325625" cy="366030"/>
            </a:xfrm>
          </p:grpSpPr>
          <p:sp>
            <p:nvSpPr>
              <p:cNvPr id="43" name="Rectangle 42"/>
              <p:cNvSpPr/>
              <p:nvPr/>
            </p:nvSpPr>
            <p:spPr bwMode="auto">
              <a:xfrm>
                <a:off x="7713091" y="2882590"/>
                <a:ext cx="464676" cy="366030"/>
              </a:xfrm>
              <a:prstGeom prst="rect">
                <a:avLst/>
              </a:prstGeom>
              <a:solidFill>
                <a:schemeClr val="accent2">
                  <a:lumMod val="50000"/>
                </a:schemeClr>
              </a:solidFill>
              <a:ln w="10795" cap="flat" cmpd="sng" algn="ctr">
                <a:noFill/>
                <a:prstDash val="solid"/>
                <a:headEnd type="none" w="med" len="med"/>
                <a:tailEnd type="none" w="med" len="med"/>
              </a:ln>
              <a:effectLst/>
            </p:spPr>
            <p:txBody>
              <a:bodyPr vert="horz" wrap="square" lIns="149138" tIns="93211" rIns="149138" bIns="93211" numCol="1" rtlCol="0" anchor="ctr" anchorCtr="0" compatLnSpc="1">
                <a:prstTxWarp prst="textNoShape">
                  <a:avLst/>
                </a:prstTxWarp>
              </a:bodyPr>
              <a:lstStyle/>
              <a:p>
                <a:pPr algn="ctr" defTabSz="712935" fontAlgn="base">
                  <a:spcBef>
                    <a:spcPct val="0"/>
                  </a:spcBef>
                  <a:spcAft>
                    <a:spcPct val="0"/>
                  </a:spcAft>
                  <a:defRPr/>
                </a:pPr>
                <a:endParaRPr lang="en-US" sz="1224" kern="0" dirty="0">
                  <a:gradFill>
                    <a:gsLst>
                      <a:gs pos="0">
                        <a:srgbClr val="FFFFFF"/>
                      </a:gs>
                      <a:gs pos="100000">
                        <a:srgbClr val="FFFFFF"/>
                      </a:gs>
                    </a:gsLst>
                    <a:lin ang="5400000" scaled="0"/>
                  </a:gradFill>
                </a:endParaRPr>
              </a:p>
            </p:txBody>
          </p:sp>
          <p:sp>
            <p:nvSpPr>
              <p:cNvPr id="44" name="Rectangle 43"/>
              <p:cNvSpPr/>
              <p:nvPr/>
            </p:nvSpPr>
            <p:spPr bwMode="auto">
              <a:xfrm>
                <a:off x="6114583" y="2882590"/>
                <a:ext cx="464676" cy="366030"/>
              </a:xfrm>
              <a:prstGeom prst="rect">
                <a:avLst/>
              </a:prstGeom>
              <a:solidFill>
                <a:schemeClr val="accent2">
                  <a:lumMod val="50000"/>
                </a:schemeClr>
              </a:solidFill>
              <a:ln w="10795" cap="flat" cmpd="sng" algn="ctr">
                <a:noFill/>
                <a:prstDash val="solid"/>
                <a:headEnd type="none" w="med" len="med"/>
                <a:tailEnd type="none" w="med" len="med"/>
              </a:ln>
              <a:effectLst/>
            </p:spPr>
            <p:txBody>
              <a:bodyPr vert="horz" wrap="square" lIns="149138" tIns="93211" rIns="149138" bIns="93211" numCol="1" rtlCol="0" anchor="t" anchorCtr="0" compatLnSpc="1">
                <a:prstTxWarp prst="textNoShape">
                  <a:avLst/>
                </a:prstTxWarp>
              </a:bodyPr>
              <a:lstStyle/>
              <a:p>
                <a:pPr algn="ctr" defTabSz="712935" fontAlgn="base">
                  <a:spcBef>
                    <a:spcPct val="0"/>
                  </a:spcBef>
                  <a:spcAft>
                    <a:spcPct val="0"/>
                  </a:spcAft>
                  <a:defRPr/>
                </a:pPr>
                <a:endParaRPr lang="en-US" sz="800" kern="0" dirty="0">
                  <a:gradFill>
                    <a:gsLst>
                      <a:gs pos="0">
                        <a:srgbClr val="FFFFFF"/>
                      </a:gs>
                      <a:gs pos="100000">
                        <a:srgbClr val="FFFFFF"/>
                      </a:gs>
                    </a:gsLst>
                    <a:lin ang="5400000" scaled="0"/>
                  </a:gradFill>
                </a:endParaRPr>
              </a:p>
            </p:txBody>
          </p:sp>
          <p:sp>
            <p:nvSpPr>
              <p:cNvPr id="45" name="Rectangle 44"/>
              <p:cNvSpPr/>
              <p:nvPr/>
            </p:nvSpPr>
            <p:spPr bwMode="auto">
              <a:xfrm>
                <a:off x="6588922" y="2882590"/>
                <a:ext cx="643994" cy="366030"/>
              </a:xfrm>
              <a:prstGeom prst="rect">
                <a:avLst/>
              </a:prstGeom>
              <a:solidFill>
                <a:schemeClr val="accent2">
                  <a:lumMod val="50000"/>
                </a:schemeClr>
              </a:solidFill>
              <a:ln w="10795" cap="flat" cmpd="sng" algn="ctr">
                <a:noFill/>
                <a:prstDash val="solid"/>
                <a:headEnd type="none" w="med" len="med"/>
                <a:tailEnd type="none" w="med" len="med"/>
              </a:ln>
              <a:effectLst/>
            </p:spPr>
            <p:txBody>
              <a:bodyPr vert="horz" wrap="square" lIns="149138" tIns="93211" rIns="149138" bIns="93211" numCol="1" rtlCol="0" anchor="ctr" anchorCtr="0" compatLnSpc="1">
                <a:prstTxWarp prst="textNoShape">
                  <a:avLst/>
                </a:prstTxWarp>
              </a:bodyPr>
              <a:lstStyle/>
              <a:p>
                <a:pPr algn="ctr" defTabSz="712935" fontAlgn="base">
                  <a:spcBef>
                    <a:spcPct val="0"/>
                  </a:spcBef>
                  <a:spcAft>
                    <a:spcPct val="0"/>
                  </a:spcAft>
                  <a:defRPr/>
                </a:pPr>
                <a:endParaRPr lang="en-US" sz="1224" kern="0" dirty="0">
                  <a:gradFill>
                    <a:gsLst>
                      <a:gs pos="0">
                        <a:srgbClr val="FFFFFF"/>
                      </a:gs>
                      <a:gs pos="100000">
                        <a:srgbClr val="FFFFFF"/>
                      </a:gs>
                    </a:gsLst>
                    <a:lin ang="5400000" scaled="0"/>
                  </a:gradFill>
                </a:endParaRPr>
              </a:p>
            </p:txBody>
          </p:sp>
          <p:sp>
            <p:nvSpPr>
              <p:cNvPr id="46" name="Rectangle 45"/>
              <p:cNvSpPr/>
              <p:nvPr/>
            </p:nvSpPr>
            <p:spPr bwMode="auto">
              <a:xfrm>
                <a:off x="7239345" y="2882590"/>
                <a:ext cx="464676" cy="366030"/>
              </a:xfrm>
              <a:prstGeom prst="rect">
                <a:avLst/>
              </a:prstGeom>
              <a:solidFill>
                <a:schemeClr val="accent2">
                  <a:lumMod val="50000"/>
                </a:schemeClr>
              </a:solidFill>
              <a:ln w="10795" cap="flat" cmpd="sng" algn="ctr">
                <a:noFill/>
                <a:prstDash val="solid"/>
                <a:headEnd type="none" w="med" len="med"/>
                <a:tailEnd type="none" w="med" len="med"/>
              </a:ln>
              <a:effectLst/>
            </p:spPr>
            <p:txBody>
              <a:bodyPr vert="horz" wrap="square" lIns="149138" tIns="93211" rIns="149138" bIns="93211" numCol="1" rtlCol="0" anchor="ctr" anchorCtr="0" compatLnSpc="1">
                <a:prstTxWarp prst="textNoShape">
                  <a:avLst/>
                </a:prstTxWarp>
              </a:bodyPr>
              <a:lstStyle/>
              <a:p>
                <a:pPr algn="ctr" defTabSz="712935" fontAlgn="base">
                  <a:spcBef>
                    <a:spcPct val="0"/>
                  </a:spcBef>
                  <a:spcAft>
                    <a:spcPct val="0"/>
                  </a:spcAft>
                  <a:defRPr/>
                </a:pPr>
                <a:endParaRPr lang="en-US" sz="1000" kern="0" dirty="0">
                  <a:gradFill>
                    <a:gsLst>
                      <a:gs pos="0">
                        <a:srgbClr val="FFFFFF"/>
                      </a:gs>
                      <a:gs pos="100000">
                        <a:srgbClr val="FFFFFF"/>
                      </a:gs>
                    </a:gsLst>
                    <a:lin ang="5400000" scaled="0"/>
                  </a:gradFill>
                </a:endParaRPr>
              </a:p>
            </p:txBody>
          </p:sp>
          <p:sp>
            <p:nvSpPr>
              <p:cNvPr id="47" name="Rectangle 46"/>
              <p:cNvSpPr/>
              <p:nvPr/>
            </p:nvSpPr>
            <p:spPr bwMode="auto">
              <a:xfrm>
                <a:off x="8975532" y="2882590"/>
                <a:ext cx="464676" cy="366030"/>
              </a:xfrm>
              <a:prstGeom prst="rect">
                <a:avLst/>
              </a:prstGeom>
              <a:solidFill>
                <a:schemeClr val="accent2">
                  <a:lumMod val="50000"/>
                </a:schemeClr>
              </a:solidFill>
              <a:ln w="10795" cap="flat" cmpd="sng" algn="ctr">
                <a:noFill/>
                <a:prstDash val="solid"/>
                <a:headEnd type="none" w="med" len="med"/>
                <a:tailEnd type="none" w="med" len="med"/>
              </a:ln>
              <a:effectLst/>
            </p:spPr>
            <p:txBody>
              <a:bodyPr vert="horz" wrap="square" lIns="149138" tIns="93211" rIns="149138" bIns="93211" numCol="1" rtlCol="0" anchor="ctr" anchorCtr="0" compatLnSpc="1">
                <a:prstTxWarp prst="textNoShape">
                  <a:avLst/>
                </a:prstTxWarp>
              </a:bodyPr>
              <a:lstStyle/>
              <a:p>
                <a:pPr algn="ctr" defTabSz="712935" fontAlgn="base">
                  <a:spcBef>
                    <a:spcPct val="0"/>
                  </a:spcBef>
                  <a:spcAft>
                    <a:spcPct val="0"/>
                  </a:spcAft>
                  <a:defRPr/>
                </a:pPr>
                <a:endParaRPr lang="en-US" sz="1224" kern="0" dirty="0">
                  <a:gradFill>
                    <a:gsLst>
                      <a:gs pos="0">
                        <a:srgbClr val="FFFFFF"/>
                      </a:gs>
                      <a:gs pos="100000">
                        <a:srgbClr val="FFFFFF"/>
                      </a:gs>
                    </a:gsLst>
                    <a:lin ang="5400000" scaled="0"/>
                  </a:gradFill>
                </a:endParaRPr>
              </a:p>
            </p:txBody>
          </p:sp>
          <p:sp>
            <p:nvSpPr>
              <p:cNvPr id="49" name="Rectangle 48"/>
              <p:cNvSpPr/>
              <p:nvPr/>
            </p:nvSpPr>
            <p:spPr bwMode="auto">
              <a:xfrm>
                <a:off x="8198730" y="2882590"/>
                <a:ext cx="758261" cy="366030"/>
              </a:xfrm>
              <a:prstGeom prst="rect">
                <a:avLst/>
              </a:prstGeom>
              <a:solidFill>
                <a:schemeClr val="accent2">
                  <a:lumMod val="50000"/>
                </a:schemeClr>
              </a:solidFill>
              <a:ln w="10795" cap="flat" cmpd="sng" algn="ctr">
                <a:noFill/>
                <a:prstDash val="solid"/>
                <a:headEnd type="none" w="med" len="med"/>
                <a:tailEnd type="none" w="med" len="med"/>
              </a:ln>
              <a:effectLst/>
            </p:spPr>
            <p:txBody>
              <a:bodyPr vert="horz" wrap="square" lIns="149138" tIns="93211" rIns="149138" bIns="93211" numCol="1" rtlCol="0" anchor="ctr" anchorCtr="0" compatLnSpc="1">
                <a:prstTxWarp prst="textNoShape">
                  <a:avLst/>
                </a:prstTxWarp>
              </a:bodyPr>
              <a:lstStyle/>
              <a:p>
                <a:pPr algn="ctr" defTabSz="712935" fontAlgn="base">
                  <a:spcBef>
                    <a:spcPct val="0"/>
                  </a:spcBef>
                  <a:spcAft>
                    <a:spcPct val="0"/>
                  </a:spcAft>
                  <a:defRPr/>
                </a:pPr>
                <a:endParaRPr lang="en-US" sz="1224" kern="0" dirty="0">
                  <a:gradFill>
                    <a:gsLst>
                      <a:gs pos="0">
                        <a:srgbClr val="FFFFFF"/>
                      </a:gs>
                      <a:gs pos="100000">
                        <a:srgbClr val="FFFFFF"/>
                      </a:gs>
                    </a:gsLst>
                    <a:lin ang="5400000" scaled="0"/>
                  </a:gradFill>
                </a:endParaRPr>
              </a:p>
            </p:txBody>
          </p:sp>
        </p:grpSp>
        <p:sp>
          <p:nvSpPr>
            <p:cNvPr id="50" name="Rectangle 49"/>
            <p:cNvSpPr/>
            <p:nvPr/>
          </p:nvSpPr>
          <p:spPr>
            <a:xfrm>
              <a:off x="6078109" y="3016023"/>
              <a:ext cx="832280" cy="339988"/>
            </a:xfrm>
            <a:prstGeom prst="rect">
              <a:avLst/>
            </a:prstGeom>
          </p:spPr>
          <p:txBody>
            <a:bodyPr wrap="none">
              <a:spAutoFit/>
            </a:bodyPr>
            <a:lstStyle/>
            <a:p>
              <a:pPr algn="ctr" defTabSz="950481" fontAlgn="base">
                <a:lnSpc>
                  <a:spcPct val="90000"/>
                </a:lnSpc>
                <a:spcBef>
                  <a:spcPct val="0"/>
                </a:spcBef>
                <a:spcAft>
                  <a:spcPct val="0"/>
                </a:spcAft>
                <a:defRPr/>
              </a:pPr>
              <a:r>
                <a:rPr lang="en-US" sz="1199" b="1" kern="0" dirty="0" smtClean="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rPr>
                <a:t>Archiving</a:t>
              </a:r>
              <a:endParaRPr lang="en-US" sz="1199" b="1" kern="0" dirty="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endParaRPr>
            </a:p>
          </p:txBody>
        </p:sp>
        <p:sp>
          <p:nvSpPr>
            <p:cNvPr id="51" name="Rectangle 50"/>
            <p:cNvSpPr/>
            <p:nvPr/>
          </p:nvSpPr>
          <p:spPr>
            <a:xfrm>
              <a:off x="7052333" y="3025632"/>
              <a:ext cx="933269" cy="258404"/>
            </a:xfrm>
            <a:prstGeom prst="rect">
              <a:avLst/>
            </a:prstGeom>
          </p:spPr>
          <p:txBody>
            <a:bodyPr wrap="none">
              <a:spAutoFit/>
            </a:bodyPr>
            <a:lstStyle/>
            <a:p>
              <a:pPr algn="ctr" defTabSz="950481" fontAlgn="base">
                <a:lnSpc>
                  <a:spcPct val="90000"/>
                </a:lnSpc>
                <a:spcBef>
                  <a:spcPct val="0"/>
                </a:spcBef>
                <a:spcAft>
                  <a:spcPct val="0"/>
                </a:spcAft>
                <a:defRPr/>
              </a:pPr>
              <a:r>
                <a:rPr lang="en-US" sz="1199" b="1" kern="0" dirty="0" smtClean="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rPr>
                <a:t>eDiscovery</a:t>
              </a:r>
              <a:endParaRPr lang="en-US" sz="1199" b="1" kern="0" dirty="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endParaRPr>
            </a:p>
          </p:txBody>
        </p:sp>
        <p:sp>
          <p:nvSpPr>
            <p:cNvPr id="52" name="Rectangle 51"/>
            <p:cNvSpPr/>
            <p:nvPr/>
          </p:nvSpPr>
          <p:spPr>
            <a:xfrm>
              <a:off x="8219430" y="3025632"/>
              <a:ext cx="461986" cy="258404"/>
            </a:xfrm>
            <a:prstGeom prst="rect">
              <a:avLst/>
            </a:prstGeom>
          </p:spPr>
          <p:txBody>
            <a:bodyPr wrap="none">
              <a:spAutoFit/>
            </a:bodyPr>
            <a:lstStyle/>
            <a:p>
              <a:pPr algn="ctr" defTabSz="950481" fontAlgn="base">
                <a:lnSpc>
                  <a:spcPct val="90000"/>
                </a:lnSpc>
                <a:spcBef>
                  <a:spcPct val="0"/>
                </a:spcBef>
                <a:spcAft>
                  <a:spcPct val="0"/>
                </a:spcAft>
                <a:defRPr/>
              </a:pPr>
              <a:r>
                <a:rPr lang="en-US" sz="1199" b="1" kern="0" dirty="0" smtClean="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rPr>
                <a:t>DLP</a:t>
              </a:r>
              <a:endParaRPr lang="en-US" sz="1199" b="1" kern="0" dirty="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endParaRPr>
            </a:p>
          </p:txBody>
        </p:sp>
        <p:sp>
          <p:nvSpPr>
            <p:cNvPr id="53" name="Rectangle 52"/>
            <p:cNvSpPr/>
            <p:nvPr/>
          </p:nvSpPr>
          <p:spPr>
            <a:xfrm>
              <a:off x="8840896" y="3016023"/>
              <a:ext cx="771366" cy="339988"/>
            </a:xfrm>
            <a:prstGeom prst="rect">
              <a:avLst/>
            </a:prstGeom>
          </p:spPr>
          <p:txBody>
            <a:bodyPr wrap="none">
              <a:spAutoFit/>
            </a:bodyPr>
            <a:lstStyle/>
            <a:p>
              <a:pPr algn="ctr" defTabSz="950481" fontAlgn="base">
                <a:lnSpc>
                  <a:spcPct val="90000"/>
                </a:lnSpc>
                <a:spcBef>
                  <a:spcPct val="0"/>
                </a:spcBef>
                <a:spcAft>
                  <a:spcPct val="0"/>
                </a:spcAft>
                <a:defRPr/>
              </a:pPr>
              <a:r>
                <a:rPr lang="en-US" sz="1199" b="1" kern="0" dirty="0" smtClean="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rPr>
                <a:t>Auditing</a:t>
              </a:r>
              <a:endParaRPr lang="en-US" sz="1199" b="1" kern="0" dirty="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endParaRPr>
            </a:p>
          </p:txBody>
        </p:sp>
        <p:sp>
          <p:nvSpPr>
            <p:cNvPr id="54" name="Rectangle 53"/>
            <p:cNvSpPr/>
            <p:nvPr/>
          </p:nvSpPr>
          <p:spPr>
            <a:xfrm>
              <a:off x="9634895" y="3019718"/>
              <a:ext cx="1401346" cy="258404"/>
            </a:xfrm>
            <a:prstGeom prst="rect">
              <a:avLst/>
            </a:prstGeom>
          </p:spPr>
          <p:txBody>
            <a:bodyPr wrap="none">
              <a:spAutoFit/>
            </a:bodyPr>
            <a:lstStyle/>
            <a:p>
              <a:pPr algn="ctr" defTabSz="950481" fontAlgn="base">
                <a:lnSpc>
                  <a:spcPct val="90000"/>
                </a:lnSpc>
                <a:spcBef>
                  <a:spcPct val="0"/>
                </a:spcBef>
                <a:spcAft>
                  <a:spcPct val="0"/>
                </a:spcAft>
                <a:defRPr/>
              </a:pPr>
              <a:r>
                <a:rPr lang="en-US" sz="1199" b="1" kern="0" dirty="0" smtClean="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rPr>
                <a:t>Device Protection</a:t>
              </a:r>
              <a:endParaRPr lang="en-US" sz="1199" b="1" kern="0" dirty="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endParaRPr>
            </a:p>
          </p:txBody>
        </p:sp>
        <p:sp>
          <p:nvSpPr>
            <p:cNvPr id="55" name="Rectangle 54"/>
            <p:cNvSpPr/>
            <p:nvPr/>
          </p:nvSpPr>
          <p:spPr>
            <a:xfrm>
              <a:off x="10994484" y="3018003"/>
              <a:ext cx="845103" cy="303711"/>
            </a:xfrm>
            <a:prstGeom prst="rect">
              <a:avLst/>
            </a:prstGeom>
          </p:spPr>
          <p:txBody>
            <a:bodyPr wrap="none">
              <a:spAutoFit/>
            </a:bodyPr>
            <a:lstStyle/>
            <a:p>
              <a:pPr algn="ctr" defTabSz="950481" fontAlgn="base">
                <a:lnSpc>
                  <a:spcPct val="90000"/>
                </a:lnSpc>
                <a:spcBef>
                  <a:spcPct val="0"/>
                </a:spcBef>
                <a:spcAft>
                  <a:spcPct val="0"/>
                </a:spcAft>
                <a:defRPr/>
              </a:pPr>
              <a:r>
                <a:rPr lang="en-US" sz="1000" b="1" kern="0" dirty="0" smtClean="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rPr>
                <a:t>and more…</a:t>
              </a:r>
              <a:endParaRPr lang="en-US" sz="1000" b="1" kern="0" dirty="0">
                <a:gradFill>
                  <a:gsLst>
                    <a:gs pos="0">
                      <a:srgbClr val="FFFFFF"/>
                    </a:gs>
                    <a:gs pos="100000">
                      <a:srgbClr val="FFFFFF"/>
                    </a:gs>
                  </a:gsLst>
                  <a:lin ang="5400000" scaled="0"/>
                </a:gradFill>
                <a:latin typeface="Segoe Pro" panose="020B0502040504020203" pitchFamily="34" charset="0"/>
                <a:ea typeface="Segoe UI" pitchFamily="34" charset="0"/>
                <a:cs typeface="Segoe UI" pitchFamily="34" charset="0"/>
              </a:endParaRPr>
            </a:p>
          </p:txBody>
        </p:sp>
      </p:grpSp>
      <p:grpSp>
        <p:nvGrpSpPr>
          <p:cNvPr id="8" name="Group 7"/>
          <p:cNvGrpSpPr/>
          <p:nvPr/>
        </p:nvGrpSpPr>
        <p:grpSpPr>
          <a:xfrm>
            <a:off x="483101" y="4499264"/>
            <a:ext cx="1578513" cy="2011095"/>
            <a:chOff x="942215" y="4390861"/>
            <a:chExt cx="1578513" cy="2078785"/>
          </a:xfrm>
        </p:grpSpPr>
        <p:sp>
          <p:nvSpPr>
            <p:cNvPr id="28" name="Rectangle 27"/>
            <p:cNvSpPr/>
            <p:nvPr/>
          </p:nvSpPr>
          <p:spPr>
            <a:xfrm>
              <a:off x="942215" y="4390861"/>
              <a:ext cx="1564382" cy="6376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smtClean="0">
                  <a:gradFill>
                    <a:gsLst>
                      <a:gs pos="1250">
                        <a:srgbClr val="FFFFFF"/>
                      </a:gs>
                      <a:gs pos="100000">
                        <a:srgbClr val="FFFFFF"/>
                      </a:gs>
                    </a:gsLst>
                    <a:lin ang="5400000" scaled="0"/>
                  </a:gradFill>
                </a:rPr>
                <a:t>Social, IM (FB, Twitter, etc</a:t>
              </a:r>
              <a:r>
                <a:rPr lang="en-US" sz="1400" dirty="0">
                  <a:gradFill>
                    <a:gsLst>
                      <a:gs pos="1250">
                        <a:srgbClr val="FFFFFF"/>
                      </a:gs>
                      <a:gs pos="100000">
                        <a:srgbClr val="FFFFFF"/>
                      </a:gs>
                    </a:gsLst>
                    <a:lin ang="5400000" scaled="0"/>
                  </a:gradFill>
                </a:rPr>
                <a:t>.</a:t>
              </a:r>
            </a:p>
          </p:txBody>
        </p:sp>
        <p:sp>
          <p:nvSpPr>
            <p:cNvPr id="56" name="Rectangle 55"/>
            <p:cNvSpPr/>
            <p:nvPr/>
          </p:nvSpPr>
          <p:spPr>
            <a:xfrm>
              <a:off x="942215" y="5111448"/>
              <a:ext cx="1564382" cy="6376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smtClean="0">
                  <a:gradFill>
                    <a:gsLst>
                      <a:gs pos="1250">
                        <a:srgbClr val="FFFFFF"/>
                      </a:gs>
                      <a:gs pos="100000">
                        <a:srgbClr val="FFFFFF"/>
                      </a:gs>
                    </a:gsLst>
                    <a:lin ang="5400000" scaled="0"/>
                  </a:gradFill>
                </a:rPr>
                <a:t>Third Party Archives</a:t>
              </a:r>
              <a:endParaRPr lang="en-US" sz="1400" dirty="0">
                <a:gradFill>
                  <a:gsLst>
                    <a:gs pos="1250">
                      <a:srgbClr val="FFFFFF"/>
                    </a:gs>
                    <a:gs pos="100000">
                      <a:srgbClr val="FFFFFF"/>
                    </a:gs>
                  </a:gsLst>
                  <a:lin ang="5400000" scaled="0"/>
                </a:gradFill>
              </a:endParaRPr>
            </a:p>
          </p:txBody>
        </p:sp>
        <p:sp>
          <p:nvSpPr>
            <p:cNvPr id="57" name="Rectangle 56"/>
            <p:cNvSpPr/>
            <p:nvPr/>
          </p:nvSpPr>
          <p:spPr>
            <a:xfrm>
              <a:off x="956346" y="5832035"/>
              <a:ext cx="1564382" cy="637611"/>
            </a:xfrm>
            <a:prstGeom prst="rect">
              <a:avLst/>
            </a:prstGeom>
            <a:solidFill>
              <a:schemeClr val="accent1">
                <a:lumMod val="75000"/>
              </a:schemeClr>
            </a:solidFill>
            <a:ln w="127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dirty="0" smtClean="0">
                  <a:gradFill>
                    <a:gsLst>
                      <a:gs pos="1250">
                        <a:srgbClr val="FFFFFF"/>
                      </a:gs>
                      <a:gs pos="100000">
                        <a:srgbClr val="FFFFFF"/>
                      </a:gs>
                    </a:gsLst>
                    <a:lin ang="5400000" scaled="0"/>
                  </a:gradFill>
                </a:rPr>
                <a:t>And more…</a:t>
              </a:r>
              <a:endParaRPr lang="en-US" sz="1600" dirty="0">
                <a:gradFill>
                  <a:gsLst>
                    <a:gs pos="1250">
                      <a:srgbClr val="FFFFFF"/>
                    </a:gs>
                    <a:gs pos="100000">
                      <a:srgbClr val="FFFFFF"/>
                    </a:gs>
                  </a:gsLst>
                  <a:lin ang="5400000" scaled="0"/>
                </a:gradFill>
              </a:endParaRPr>
            </a:p>
          </p:txBody>
        </p:sp>
      </p:grpSp>
      <p:sp>
        <p:nvSpPr>
          <p:cNvPr id="58" name="Rectangle 57"/>
          <p:cNvSpPr/>
          <p:nvPr/>
        </p:nvSpPr>
        <p:spPr>
          <a:xfrm>
            <a:off x="6109249" y="5042428"/>
            <a:ext cx="5694217" cy="38790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b" anchorCtr="0"/>
          <a:lstStyle/>
          <a:p>
            <a:pPr defTabSz="914367"/>
            <a:r>
              <a:rPr lang="en-US" sz="1400" dirty="0" smtClea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Partner Ecosystem (APIs, Experiences)</a:t>
            </a:r>
            <a:endParaRPr lang="en-US" sz="1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9" name="Group 8"/>
          <p:cNvGrpSpPr/>
          <p:nvPr/>
        </p:nvGrpSpPr>
        <p:grpSpPr>
          <a:xfrm>
            <a:off x="6125089" y="5512844"/>
            <a:ext cx="5666288" cy="344377"/>
            <a:chOff x="6125089" y="5512844"/>
            <a:chExt cx="4349670" cy="344377"/>
          </a:xfrm>
          <a:solidFill>
            <a:schemeClr val="accent2">
              <a:lumMod val="50000"/>
            </a:schemeClr>
          </a:solidFill>
        </p:grpSpPr>
        <p:sp>
          <p:nvSpPr>
            <p:cNvPr id="60" name="Rectangle 59"/>
            <p:cNvSpPr/>
            <p:nvPr/>
          </p:nvSpPr>
          <p:spPr bwMode="auto">
            <a:xfrm>
              <a:off x="8862690" y="5513044"/>
              <a:ext cx="744402" cy="344177"/>
            </a:xfrm>
            <a:prstGeom prst="rect">
              <a:avLst/>
            </a:prstGeom>
            <a:grpFill/>
            <a:ln w="10795" cap="flat" cmpd="sng" algn="ctr">
              <a:noFill/>
              <a:prstDash val="solid"/>
              <a:headEnd type="none" w="med" len="med"/>
              <a:tailEnd type="none" w="med" len="med"/>
            </a:ln>
            <a:effectLst/>
          </p:spPr>
          <p:txBody>
            <a:bodyPr vert="horz" wrap="square" lIns="149138" tIns="93211" rIns="149138" bIns="93211" numCol="1" rtlCol="0" anchor="ctr" anchorCtr="0" compatLnSpc="1">
              <a:prstTxWarp prst="textNoShape">
                <a:avLst/>
              </a:prstTxWarp>
            </a:bodyPr>
            <a:lstStyle/>
            <a:p>
              <a:pPr algn="ctr" defTabSz="712935" fontAlgn="base">
                <a:spcBef>
                  <a:spcPct val="0"/>
                </a:spcBef>
                <a:spcAft>
                  <a:spcPct val="0"/>
                </a:spcAft>
                <a:defRPr/>
              </a:pPr>
              <a:r>
                <a:rPr lang="en-US" sz="1000" kern="0" dirty="0" smtClean="0">
                  <a:gradFill>
                    <a:gsLst>
                      <a:gs pos="0">
                        <a:srgbClr val="FFFFFF"/>
                      </a:gs>
                      <a:gs pos="100000">
                        <a:srgbClr val="FFFFFF"/>
                      </a:gs>
                    </a:gsLst>
                    <a:lin ang="5400000" scaled="0"/>
                  </a:gradFill>
                </a:rPr>
                <a:t>Alerting</a:t>
              </a:r>
              <a:endParaRPr lang="en-US" sz="1000" kern="0" dirty="0">
                <a:gradFill>
                  <a:gsLst>
                    <a:gs pos="0">
                      <a:srgbClr val="FFFFFF"/>
                    </a:gs>
                    <a:gs pos="100000">
                      <a:srgbClr val="FFFFFF"/>
                    </a:gs>
                  </a:gsLst>
                  <a:lin ang="5400000" scaled="0"/>
                </a:gradFill>
              </a:endParaRPr>
            </a:p>
          </p:txBody>
        </p:sp>
        <p:sp>
          <p:nvSpPr>
            <p:cNvPr id="61" name="Rectangle 60"/>
            <p:cNvSpPr/>
            <p:nvPr/>
          </p:nvSpPr>
          <p:spPr bwMode="auto">
            <a:xfrm>
              <a:off x="6125089" y="5513044"/>
              <a:ext cx="795803" cy="344177"/>
            </a:xfrm>
            <a:prstGeom prst="rect">
              <a:avLst/>
            </a:prstGeom>
            <a:grpFill/>
            <a:ln w="10795" cap="flat" cmpd="sng" algn="ctr">
              <a:noFill/>
              <a:prstDash val="solid"/>
              <a:headEnd type="none" w="med" len="med"/>
              <a:tailEnd type="none" w="med" len="med"/>
            </a:ln>
            <a:effectLst/>
          </p:spPr>
          <p:txBody>
            <a:bodyPr vert="horz" wrap="square" lIns="149138" tIns="93211" rIns="149138" bIns="93211" numCol="1" rtlCol="0" anchor="t" anchorCtr="0" compatLnSpc="1">
              <a:prstTxWarp prst="textNoShape">
                <a:avLst/>
              </a:prstTxWarp>
            </a:bodyPr>
            <a:lstStyle/>
            <a:p>
              <a:pPr algn="ctr" defTabSz="712935" fontAlgn="base">
                <a:spcBef>
                  <a:spcPct val="0"/>
                </a:spcBef>
                <a:spcAft>
                  <a:spcPct val="0"/>
                </a:spcAft>
                <a:defRPr/>
              </a:pPr>
              <a:r>
                <a:rPr lang="en-US" sz="1000" kern="0" dirty="0" smtClean="0">
                  <a:gradFill>
                    <a:gsLst>
                      <a:gs pos="0">
                        <a:srgbClr val="FFFFFF"/>
                      </a:gs>
                      <a:gs pos="100000">
                        <a:srgbClr val="FFFFFF"/>
                      </a:gs>
                    </a:gsLst>
                    <a:lin ang="5400000" scaled="0"/>
                  </a:gradFill>
                </a:rPr>
                <a:t>Ingestion</a:t>
              </a:r>
              <a:endParaRPr lang="en-US" sz="1000" kern="0" dirty="0">
                <a:gradFill>
                  <a:gsLst>
                    <a:gs pos="0">
                      <a:srgbClr val="FFFFFF"/>
                    </a:gs>
                    <a:gs pos="100000">
                      <a:srgbClr val="FFFFFF"/>
                    </a:gs>
                  </a:gsLst>
                  <a:lin ang="5400000" scaled="0"/>
                </a:gradFill>
              </a:endParaRPr>
            </a:p>
          </p:txBody>
        </p:sp>
        <p:sp>
          <p:nvSpPr>
            <p:cNvPr id="62" name="Rectangle 61"/>
            <p:cNvSpPr/>
            <p:nvPr/>
          </p:nvSpPr>
          <p:spPr bwMode="auto">
            <a:xfrm>
              <a:off x="6937441" y="5513044"/>
              <a:ext cx="1102902" cy="344177"/>
            </a:xfrm>
            <a:prstGeom prst="rect">
              <a:avLst/>
            </a:prstGeom>
            <a:grpFill/>
            <a:ln w="10795" cap="flat" cmpd="sng" algn="ctr">
              <a:noFill/>
              <a:prstDash val="solid"/>
              <a:headEnd type="none" w="med" len="med"/>
              <a:tailEnd type="none" w="med" len="med"/>
            </a:ln>
            <a:effectLst/>
          </p:spPr>
          <p:txBody>
            <a:bodyPr vert="horz" wrap="square" lIns="149138" tIns="93211" rIns="149138" bIns="93211" numCol="1" rtlCol="0" anchor="ctr" anchorCtr="0" compatLnSpc="1">
              <a:prstTxWarp prst="textNoShape">
                <a:avLst/>
              </a:prstTxWarp>
            </a:bodyPr>
            <a:lstStyle/>
            <a:p>
              <a:pPr algn="ctr" defTabSz="712935" fontAlgn="base">
                <a:spcBef>
                  <a:spcPct val="0"/>
                </a:spcBef>
                <a:spcAft>
                  <a:spcPct val="0"/>
                </a:spcAft>
                <a:defRPr/>
              </a:pPr>
              <a:r>
                <a:rPr lang="en-US" sz="1224" kern="0" dirty="0" smtClean="0">
                  <a:gradFill>
                    <a:gsLst>
                      <a:gs pos="0">
                        <a:srgbClr val="FFFFFF"/>
                      </a:gs>
                      <a:gs pos="100000">
                        <a:srgbClr val="FFFFFF"/>
                      </a:gs>
                    </a:gsLst>
                    <a:lin ang="5400000" scaled="0"/>
                  </a:gradFill>
                </a:rPr>
                <a:t>Review</a:t>
              </a:r>
              <a:endParaRPr lang="en-US" sz="1224" kern="0" dirty="0">
                <a:gradFill>
                  <a:gsLst>
                    <a:gs pos="0">
                      <a:srgbClr val="FFFFFF"/>
                    </a:gs>
                    <a:gs pos="100000">
                      <a:srgbClr val="FFFFFF"/>
                    </a:gs>
                  </a:gsLst>
                  <a:lin ang="5400000" scaled="0"/>
                </a:gradFill>
              </a:endParaRPr>
            </a:p>
          </p:txBody>
        </p:sp>
        <p:sp>
          <p:nvSpPr>
            <p:cNvPr id="63" name="Rectangle 62"/>
            <p:cNvSpPr/>
            <p:nvPr/>
          </p:nvSpPr>
          <p:spPr bwMode="auto">
            <a:xfrm>
              <a:off x="8051353" y="5513044"/>
              <a:ext cx="795803" cy="344177"/>
            </a:xfrm>
            <a:prstGeom prst="rect">
              <a:avLst/>
            </a:prstGeom>
            <a:grpFill/>
            <a:ln w="10795" cap="flat" cmpd="sng" algn="ctr">
              <a:noFill/>
              <a:prstDash val="solid"/>
              <a:headEnd type="none" w="med" len="med"/>
              <a:tailEnd type="none" w="med" len="med"/>
            </a:ln>
            <a:effectLst/>
          </p:spPr>
          <p:txBody>
            <a:bodyPr vert="horz" wrap="square" lIns="149138" tIns="93211" rIns="149138" bIns="93211" numCol="1" rtlCol="0" anchor="ctr" anchorCtr="0" compatLnSpc="1">
              <a:prstTxWarp prst="textNoShape">
                <a:avLst/>
              </a:prstTxWarp>
            </a:bodyPr>
            <a:lstStyle/>
            <a:p>
              <a:pPr algn="ctr" defTabSz="712935" fontAlgn="base">
                <a:spcBef>
                  <a:spcPct val="0"/>
                </a:spcBef>
                <a:spcAft>
                  <a:spcPct val="0"/>
                </a:spcAft>
                <a:defRPr/>
              </a:pPr>
              <a:r>
                <a:rPr lang="en-US" sz="1000" kern="0" dirty="0" smtClean="0">
                  <a:gradFill>
                    <a:gsLst>
                      <a:gs pos="0">
                        <a:srgbClr val="FFFFFF"/>
                      </a:gs>
                      <a:gs pos="100000">
                        <a:srgbClr val="FFFFFF"/>
                      </a:gs>
                    </a:gsLst>
                    <a:lin ang="5400000" scaled="0"/>
                  </a:gradFill>
                </a:rPr>
                <a:t>Auditing</a:t>
              </a:r>
              <a:endParaRPr lang="en-US" sz="1000" kern="0" dirty="0">
                <a:gradFill>
                  <a:gsLst>
                    <a:gs pos="0">
                      <a:srgbClr val="FFFFFF"/>
                    </a:gs>
                    <a:gs pos="100000">
                      <a:srgbClr val="FFFFFF"/>
                    </a:gs>
                  </a:gsLst>
                  <a:lin ang="5400000" scaled="0"/>
                </a:gradFill>
              </a:endParaRPr>
            </a:p>
          </p:txBody>
        </p:sp>
        <p:sp>
          <p:nvSpPr>
            <p:cNvPr id="64" name="Rectangle 63"/>
            <p:cNvSpPr/>
            <p:nvPr/>
          </p:nvSpPr>
          <p:spPr bwMode="auto">
            <a:xfrm>
              <a:off x="9622626" y="5512844"/>
              <a:ext cx="852133" cy="344177"/>
            </a:xfrm>
            <a:prstGeom prst="rect">
              <a:avLst/>
            </a:prstGeom>
            <a:grpFill/>
            <a:ln w="10795" cap="flat" cmpd="sng" algn="ctr">
              <a:noFill/>
              <a:prstDash val="solid"/>
              <a:headEnd type="none" w="med" len="med"/>
              <a:tailEnd type="none" w="med" len="med"/>
            </a:ln>
            <a:effectLst/>
          </p:spPr>
          <p:txBody>
            <a:bodyPr vert="horz" wrap="square" lIns="149138" tIns="93211" rIns="149138" bIns="93211" numCol="1" rtlCol="0" anchor="ctr" anchorCtr="0" compatLnSpc="1">
              <a:prstTxWarp prst="textNoShape">
                <a:avLst/>
              </a:prstTxWarp>
            </a:bodyPr>
            <a:lstStyle/>
            <a:p>
              <a:pPr algn="ctr" defTabSz="712935" fontAlgn="base">
                <a:spcBef>
                  <a:spcPct val="0"/>
                </a:spcBef>
                <a:spcAft>
                  <a:spcPct val="0"/>
                </a:spcAft>
                <a:defRPr/>
              </a:pPr>
              <a:r>
                <a:rPr lang="en-US" sz="1224" kern="0" dirty="0">
                  <a:gradFill>
                    <a:gsLst>
                      <a:gs pos="0">
                        <a:srgbClr val="FFFFFF"/>
                      </a:gs>
                      <a:gs pos="100000">
                        <a:srgbClr val="FFFFFF"/>
                      </a:gs>
                    </a:gsLst>
                    <a:lin ang="5400000" scaled="0"/>
                  </a:gradFill>
                </a:rPr>
                <a:t>a</a:t>
              </a:r>
              <a:r>
                <a:rPr lang="en-US" sz="1224" kern="0" dirty="0" smtClean="0">
                  <a:gradFill>
                    <a:gsLst>
                      <a:gs pos="0">
                        <a:srgbClr val="FFFFFF"/>
                      </a:gs>
                      <a:gs pos="100000">
                        <a:srgbClr val="FFFFFF"/>
                      </a:gs>
                    </a:gsLst>
                    <a:lin ang="5400000" scaled="0"/>
                  </a:gradFill>
                </a:rPr>
                <a:t>nd more…</a:t>
              </a:r>
              <a:endParaRPr lang="en-US" sz="1224" kern="0" dirty="0">
                <a:gradFill>
                  <a:gsLst>
                    <a:gs pos="0">
                      <a:srgbClr val="FFFFFF"/>
                    </a:gs>
                    <a:gs pos="100000">
                      <a:srgbClr val="FFFFFF"/>
                    </a:gs>
                  </a:gsLst>
                  <a:lin ang="5400000" scaled="0"/>
                </a:gradFill>
              </a:endParaRPr>
            </a:p>
          </p:txBody>
        </p:sp>
      </p:grpSp>
      <p:grpSp>
        <p:nvGrpSpPr>
          <p:cNvPr id="68" name="Group 67"/>
          <p:cNvGrpSpPr/>
          <p:nvPr/>
        </p:nvGrpSpPr>
        <p:grpSpPr>
          <a:xfrm>
            <a:off x="9964834" y="3632902"/>
            <a:ext cx="969469" cy="806024"/>
            <a:chOff x="10041250" y="3474178"/>
            <a:chExt cx="969469" cy="806024"/>
          </a:xfrm>
        </p:grpSpPr>
        <p:sp>
          <p:nvSpPr>
            <p:cNvPr id="42" name="TextBox 41"/>
            <p:cNvSpPr txBox="1"/>
            <p:nvPr/>
          </p:nvSpPr>
          <p:spPr>
            <a:xfrm>
              <a:off x="10041250" y="3474178"/>
              <a:ext cx="969469" cy="307777"/>
            </a:xfrm>
            <a:prstGeom prst="rect">
              <a:avLst/>
            </a:prstGeom>
            <a:noFill/>
          </p:spPr>
          <p:txBody>
            <a:bodyPr wrap="square" rtlCol="0">
              <a:spAutoFit/>
            </a:bodyPr>
            <a:lstStyle/>
            <a:p>
              <a:r>
                <a:rPr lang="en-US" sz="1400" dirty="0" smtClean="0">
                  <a:solidFill>
                    <a:srgbClr val="FFFFFF"/>
                  </a:solidFill>
                </a:rPr>
                <a:t>Yammer</a:t>
              </a:r>
              <a:endParaRPr lang="en-US" sz="1400" dirty="0">
                <a:solidFill>
                  <a:srgbClr val="FFFFFF"/>
                </a:solidFill>
              </a:endParaRPr>
            </a:p>
          </p:txBody>
        </p:sp>
        <p:pic>
          <p:nvPicPr>
            <p:cNvPr id="13" name="Picture 12"/>
            <p:cNvPicPr>
              <a:picLocks noChangeAspect="1"/>
            </p:cNvPicPr>
            <p:nvPr/>
          </p:nvPicPr>
          <p:blipFill>
            <a:blip r:embed="rId6"/>
            <a:stretch>
              <a:fillRect/>
            </a:stretch>
          </p:blipFill>
          <p:spPr>
            <a:xfrm>
              <a:off x="10197106" y="3752550"/>
              <a:ext cx="542586" cy="527652"/>
            </a:xfrm>
            <a:prstGeom prst="rect">
              <a:avLst/>
            </a:prstGeom>
          </p:spPr>
        </p:pic>
      </p:grpSp>
      <p:grpSp>
        <p:nvGrpSpPr>
          <p:cNvPr id="67" name="Group 66"/>
          <p:cNvGrpSpPr/>
          <p:nvPr/>
        </p:nvGrpSpPr>
        <p:grpSpPr>
          <a:xfrm>
            <a:off x="9229040" y="3611721"/>
            <a:ext cx="969469" cy="807614"/>
            <a:chOff x="9366706" y="3487277"/>
            <a:chExt cx="969469" cy="801539"/>
          </a:xfrm>
        </p:grpSpPr>
        <p:sp>
          <p:nvSpPr>
            <p:cNvPr id="65" name="TextBox 64"/>
            <p:cNvSpPr txBox="1"/>
            <p:nvPr/>
          </p:nvSpPr>
          <p:spPr>
            <a:xfrm>
              <a:off x="9366706" y="3487277"/>
              <a:ext cx="969469" cy="307777"/>
            </a:xfrm>
            <a:prstGeom prst="rect">
              <a:avLst/>
            </a:prstGeom>
            <a:noFill/>
          </p:spPr>
          <p:txBody>
            <a:bodyPr wrap="square" rtlCol="0">
              <a:spAutoFit/>
            </a:bodyPr>
            <a:lstStyle/>
            <a:p>
              <a:r>
                <a:rPr lang="en-US" sz="1400" dirty="0" smtClean="0">
                  <a:solidFill>
                    <a:srgbClr val="FFFFFF"/>
                  </a:solidFill>
                </a:rPr>
                <a:t>Skype</a:t>
              </a:r>
              <a:endParaRPr lang="en-US" sz="1400" dirty="0">
                <a:solidFill>
                  <a:srgbClr val="FFFFFF"/>
                </a:solidFill>
              </a:endParaRPr>
            </a:p>
          </p:txBody>
        </p:sp>
        <p:pic>
          <p:nvPicPr>
            <p:cNvPr id="66" name="Picture 65"/>
            <p:cNvPicPr>
              <a:picLocks noChangeAspect="1"/>
            </p:cNvPicPr>
            <p:nvPr/>
          </p:nvPicPr>
          <p:blipFill>
            <a:blip r:embed="rId7"/>
            <a:stretch>
              <a:fillRect/>
            </a:stretch>
          </p:blipFill>
          <p:spPr>
            <a:xfrm>
              <a:off x="9475355" y="3785555"/>
              <a:ext cx="539788" cy="503261"/>
            </a:xfrm>
            <a:prstGeom prst="rect">
              <a:avLst/>
            </a:prstGeom>
          </p:spPr>
        </p:pic>
      </p:grpSp>
      <p:pic>
        <p:nvPicPr>
          <p:cNvPr id="69" name="Picture 68"/>
          <p:cNvPicPr>
            <a:picLocks noChangeAspect="1"/>
          </p:cNvPicPr>
          <p:nvPr/>
        </p:nvPicPr>
        <p:blipFill>
          <a:blip r:embed="rId8"/>
          <a:stretch>
            <a:fillRect/>
          </a:stretch>
        </p:blipFill>
        <p:spPr>
          <a:xfrm>
            <a:off x="9255577" y="3336210"/>
            <a:ext cx="1581150" cy="295275"/>
          </a:xfrm>
          <a:prstGeom prst="rect">
            <a:avLst/>
          </a:prstGeom>
        </p:spPr>
      </p:pic>
    </p:spTree>
    <p:extLst>
      <p:ext uri="{BB962C8B-B14F-4D97-AF65-F5344CB8AC3E}">
        <p14:creationId xmlns:p14="http://schemas.microsoft.com/office/powerpoint/2010/main" val="101313334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tips in SharePoint and OneDrive</a:t>
            </a:r>
            <a:endParaRPr lang="en-US" dirty="0"/>
          </a:p>
        </p:txBody>
      </p:sp>
      <p:pic>
        <p:nvPicPr>
          <p:cNvPr id="5" name="Picture 4"/>
          <p:cNvPicPr>
            <a:picLocks noChangeAspect="1"/>
          </p:cNvPicPr>
          <p:nvPr/>
        </p:nvPicPr>
        <p:blipFill>
          <a:blip r:embed="rId2"/>
          <a:stretch>
            <a:fillRect/>
          </a:stretch>
        </p:blipFill>
        <p:spPr>
          <a:xfrm>
            <a:off x="458352" y="1625993"/>
            <a:ext cx="8289287" cy="4761521"/>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rotWithShape="1">
          <a:blip r:embed="rId3"/>
          <a:srcRect l="45039" b="39290"/>
          <a:stretch/>
        </p:blipFill>
        <p:spPr>
          <a:xfrm>
            <a:off x="7035112" y="1177266"/>
            <a:ext cx="4706404" cy="30103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63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tips in Office clients</a:t>
            </a:r>
            <a:endParaRPr lang="en-US" dirty="0"/>
          </a:p>
        </p:txBody>
      </p:sp>
      <p:pic>
        <p:nvPicPr>
          <p:cNvPr id="4" name="Picture 3"/>
          <p:cNvPicPr>
            <a:picLocks noChangeAspect="1"/>
          </p:cNvPicPr>
          <p:nvPr/>
        </p:nvPicPr>
        <p:blipFill rotWithShape="1">
          <a:blip r:embed="rId2"/>
          <a:srcRect/>
          <a:stretch/>
        </p:blipFill>
        <p:spPr>
          <a:xfrm>
            <a:off x="448213" y="1187939"/>
            <a:ext cx="7177376" cy="272513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956343" y="2519737"/>
            <a:ext cx="7177376" cy="26773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1464472" y="4152117"/>
            <a:ext cx="7171399" cy="2414371"/>
          </a:xfrm>
          <a:prstGeom prst="rect">
            <a:avLst/>
          </a:prstGeom>
          <a:ln>
            <a:noFill/>
          </a:ln>
          <a:effectLst>
            <a:outerShdw blurRad="292100" dist="139700" dir="2700000" algn="tl" rotWithShape="0">
              <a:srgbClr val="333333">
                <a:alpha val="65000"/>
              </a:srgbClr>
            </a:outerShdw>
          </a:effectLst>
        </p:spPr>
      </p:pic>
      <p:pic>
        <p:nvPicPr>
          <p:cNvPr id="6" name="Picture 2" descr="cid:image002.jpg@01D0663B.8941AA30"/>
          <p:cNvPicPr>
            <a:picLocks noChangeAspect="1" noChangeArrowheads="1"/>
          </p:cNvPicPr>
          <p:nvPr/>
        </p:nvPicPr>
        <p:blipFill rotWithShape="1">
          <a:blip r:embed="rId5">
            <a:extLst>
              <a:ext uri="{28A0092B-C50C-407E-A947-70E740481C1C}">
                <a14:useLocalDpi xmlns:a14="http://schemas.microsoft.com/office/drawing/2010/main" val="0"/>
              </a:ext>
            </a:extLst>
          </a:blip>
          <a:srcRect t="277"/>
          <a:stretch/>
        </p:blipFill>
        <p:spPr bwMode="auto">
          <a:xfrm>
            <a:off x="6976080" y="2065088"/>
            <a:ext cx="4949001" cy="3112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07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smtClean="0">
                <a:solidFill>
                  <a:schemeClr val="tx1"/>
                </a:solidFill>
              </a:rPr>
              <a:t>Data Loss Prevention in Compliance Center</a:t>
            </a:r>
            <a:endParaRPr lang="en-US" dirty="0">
              <a:solidFill>
                <a:schemeClr val="tx1"/>
              </a:solidFill>
            </a:endParaRPr>
          </a:p>
        </p:txBody>
      </p:sp>
      <p:sp>
        <p:nvSpPr>
          <p:cNvPr id="5" name="Text Placeholder 4"/>
          <p:cNvSpPr>
            <a:spLocks noGrp="1"/>
          </p:cNvSpPr>
          <p:nvPr>
            <p:ph type="body" sz="quarter" idx="10"/>
          </p:nvPr>
        </p:nvSpPr>
        <p:spPr>
          <a:xfrm>
            <a:off x="269240" y="1189495"/>
            <a:ext cx="4780931" cy="1985359"/>
          </a:xfrm>
        </p:spPr>
        <p:txBody>
          <a:bodyPr>
            <a:noAutofit/>
          </a:bodyPr>
          <a:lstStyle/>
          <a:p>
            <a:r>
              <a:rPr lang="en-US" sz="3529" dirty="0">
                <a:solidFill>
                  <a:schemeClr val="tx2"/>
                </a:solidFill>
              </a:rPr>
              <a:t>Manage DLP policies across O365 workloads</a:t>
            </a:r>
          </a:p>
          <a:p>
            <a:pPr lvl="1">
              <a:spcBef>
                <a:spcPts val="1176"/>
              </a:spcBef>
            </a:pPr>
            <a:r>
              <a:rPr lang="en-US" sz="2353" dirty="0">
                <a:gradFill>
                  <a:gsLst>
                    <a:gs pos="12389">
                      <a:schemeClr val="tx1"/>
                    </a:gs>
                    <a:gs pos="26000">
                      <a:schemeClr val="tx1"/>
                    </a:gs>
                  </a:gsLst>
                  <a:lin ang="5400000" scaled="0"/>
                </a:gradFill>
              </a:rPr>
              <a:t>One policy definition </a:t>
            </a:r>
            <a:br>
              <a:rPr lang="en-US" sz="2353" dirty="0">
                <a:gradFill>
                  <a:gsLst>
                    <a:gs pos="12389">
                      <a:schemeClr val="tx1"/>
                    </a:gs>
                    <a:gs pos="26000">
                      <a:schemeClr val="tx1"/>
                    </a:gs>
                  </a:gsLst>
                  <a:lin ang="5400000" scaled="0"/>
                </a:gradFill>
              </a:rPr>
            </a:br>
            <a:r>
              <a:rPr lang="en-US" sz="2353" dirty="0">
                <a:gradFill>
                  <a:gsLst>
                    <a:gs pos="12389">
                      <a:schemeClr val="tx1"/>
                    </a:gs>
                    <a:gs pos="26000">
                      <a:schemeClr val="tx1"/>
                    </a:gs>
                  </a:gsLst>
                  <a:lin ang="5400000" scaled="0"/>
                </a:gradFill>
              </a:rPr>
              <a:t>independent of workload</a:t>
            </a:r>
          </a:p>
          <a:p>
            <a:pPr lvl="1">
              <a:spcBef>
                <a:spcPts val="1176"/>
              </a:spcBef>
            </a:pPr>
            <a:r>
              <a:rPr lang="en-US" sz="2353" dirty="0">
                <a:gradFill>
                  <a:gsLst>
                    <a:gs pos="12389">
                      <a:schemeClr val="tx1"/>
                    </a:gs>
                    <a:gs pos="26000">
                      <a:schemeClr val="tx1"/>
                    </a:gs>
                  </a:gsLst>
                  <a:lin ang="5400000" scaled="0"/>
                </a:gradFill>
              </a:rPr>
              <a:t>One policy lifecycle</a:t>
            </a:r>
          </a:p>
          <a:p>
            <a:pPr lvl="1">
              <a:spcBef>
                <a:spcPts val="1176"/>
              </a:spcBef>
            </a:pPr>
            <a:r>
              <a:rPr lang="en-US" sz="2353" dirty="0">
                <a:gradFill>
                  <a:gsLst>
                    <a:gs pos="12389">
                      <a:schemeClr val="tx1"/>
                    </a:gs>
                    <a:gs pos="26000">
                      <a:schemeClr val="tx1"/>
                    </a:gs>
                  </a:gsLst>
                  <a:lin ang="5400000" scaled="0"/>
                </a:gradFill>
              </a:rPr>
              <a:t>One set of sensitive </a:t>
            </a:r>
            <a:br>
              <a:rPr lang="en-US" sz="2353" dirty="0">
                <a:gradFill>
                  <a:gsLst>
                    <a:gs pos="12389">
                      <a:schemeClr val="tx1"/>
                    </a:gs>
                    <a:gs pos="26000">
                      <a:schemeClr val="tx1"/>
                    </a:gs>
                  </a:gsLst>
                  <a:lin ang="5400000" scaled="0"/>
                </a:gradFill>
              </a:rPr>
            </a:br>
            <a:r>
              <a:rPr lang="en-US" sz="2353" dirty="0">
                <a:gradFill>
                  <a:gsLst>
                    <a:gs pos="12389">
                      <a:schemeClr val="tx1"/>
                    </a:gs>
                    <a:gs pos="26000">
                      <a:schemeClr val="tx1"/>
                    </a:gs>
                  </a:gsLst>
                  <a:lin ang="5400000" scaled="0"/>
                </a:gradFill>
              </a:rPr>
              <a:t>type definitions</a:t>
            </a:r>
          </a:p>
          <a:p>
            <a:pPr lvl="1">
              <a:spcBef>
                <a:spcPts val="1176"/>
              </a:spcBef>
            </a:pPr>
            <a:r>
              <a:rPr lang="en-US" sz="2353" dirty="0">
                <a:gradFill>
                  <a:gsLst>
                    <a:gs pos="12389">
                      <a:schemeClr val="tx1"/>
                    </a:gs>
                    <a:gs pos="26000">
                      <a:schemeClr val="tx1"/>
                    </a:gs>
                  </a:gsLst>
                  <a:lin ang="5400000" scaled="0"/>
                </a:gradFill>
              </a:rPr>
              <a:t>New DLP Policy from Template</a:t>
            </a:r>
          </a:p>
          <a:p>
            <a:pPr lvl="1">
              <a:spcBef>
                <a:spcPts val="1176"/>
              </a:spcBef>
            </a:pPr>
            <a:r>
              <a:rPr lang="en-US" sz="2353" dirty="0">
                <a:gradFill>
                  <a:gsLst>
                    <a:gs pos="12389">
                      <a:schemeClr val="tx1"/>
                    </a:gs>
                    <a:gs pos="26000">
                      <a:schemeClr val="tx1"/>
                    </a:gs>
                  </a:gsLst>
                  <a:lin ang="5400000" scaled="0"/>
                </a:gradFill>
              </a:rPr>
              <a:t>Import DLP Policy</a:t>
            </a:r>
          </a:p>
        </p:txBody>
      </p:sp>
      <p:pic>
        <p:nvPicPr>
          <p:cNvPr id="8" name="Picture 7"/>
          <p:cNvPicPr>
            <a:picLocks noChangeAspect="1"/>
          </p:cNvPicPr>
          <p:nvPr/>
        </p:nvPicPr>
        <p:blipFill rotWithShape="1">
          <a:blip r:embed="rId2"/>
          <a:srcRect t="1485" r="3183"/>
          <a:stretch/>
        </p:blipFill>
        <p:spPr>
          <a:xfrm>
            <a:off x="5050171" y="1262640"/>
            <a:ext cx="4556826" cy="4258018"/>
          </a:xfrm>
          <a:prstGeom prst="rect">
            <a:avLst/>
          </a:prstGeom>
          <a:ln>
            <a:noFill/>
          </a:ln>
          <a:effectLst>
            <a:outerShdw blurRad="292100" dist="139700" dir="2700000" algn="tl" rotWithShape="0">
              <a:srgbClr val="333333">
                <a:alpha val="65000"/>
              </a:srgbClr>
            </a:outerShdw>
          </a:effectLst>
        </p:spPr>
      </p:pic>
      <p:pic>
        <p:nvPicPr>
          <p:cNvPr id="7" name="Picture 2" descr="image002"/>
          <p:cNvPicPr>
            <a:picLocks noChangeAspect="1" noChangeArrowheads="1"/>
          </p:cNvPicPr>
          <p:nvPr/>
        </p:nvPicPr>
        <p:blipFill rotWithShape="1">
          <a:blip r:embed="rId3">
            <a:extLst>
              <a:ext uri="{28A0092B-C50C-407E-A947-70E740481C1C}">
                <a14:useLocalDpi xmlns:a14="http://schemas.microsoft.com/office/drawing/2010/main" val="0"/>
              </a:ext>
            </a:extLst>
          </a:blip>
          <a:srcRect l="2092" t="3924" r="6088" b="8545"/>
          <a:stretch/>
        </p:blipFill>
        <p:spPr bwMode="auto">
          <a:xfrm>
            <a:off x="5886814" y="3130192"/>
            <a:ext cx="6038267" cy="3423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32542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5949112" y="487"/>
            <a:ext cx="6245405"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txBox="1">
            <a:spLocks/>
          </p:cNvSpPr>
          <p:nvPr/>
        </p:nvSpPr>
        <p:spPr>
          <a:xfrm>
            <a:off x="718214" y="4076054"/>
            <a:ext cx="4678075" cy="253527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5"/>
              </a:spcBef>
            </a:pPr>
            <a:endParaRPr lang="en-US" sz="3920" dirty="0">
              <a:solidFill>
                <a:srgbClr val="000000"/>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73"/>
          <a:stretch/>
        </p:blipFill>
        <p:spPr>
          <a:xfrm>
            <a:off x="6155853" y="889130"/>
            <a:ext cx="5901975" cy="568525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62"/>
          <a:stretch/>
        </p:blipFill>
        <p:spPr>
          <a:xfrm>
            <a:off x="6125570" y="893647"/>
            <a:ext cx="5831379" cy="5967843"/>
          </a:xfrm>
          <a:prstGeom prst="rect">
            <a:avLst/>
          </a:prstGeom>
        </p:spPr>
      </p:pic>
      <p:sp>
        <p:nvSpPr>
          <p:cNvPr id="6" name="Text Placeholder 5"/>
          <p:cNvSpPr>
            <a:spLocks noGrp="1"/>
          </p:cNvSpPr>
          <p:nvPr>
            <p:ph type="body" sz="quarter" idx="10"/>
          </p:nvPr>
        </p:nvSpPr>
        <p:spPr>
          <a:xfrm>
            <a:off x="269240" y="1189496"/>
            <a:ext cx="5719641" cy="5081071"/>
          </a:xfrm>
        </p:spPr>
        <p:txBody>
          <a:bodyPr/>
          <a:lstStyle/>
          <a:p>
            <a:pPr lvl="0"/>
            <a:r>
              <a:rPr lang="en-US" sz="2745" dirty="0"/>
              <a:t>Set of conditions and resulting actions that describe the </a:t>
            </a:r>
            <a:br>
              <a:rPr lang="en-US" sz="2745" dirty="0"/>
            </a:br>
            <a:r>
              <a:rPr lang="en-US" sz="2745" dirty="0"/>
              <a:t>policy objective</a:t>
            </a:r>
          </a:p>
          <a:p>
            <a:pPr lvl="0"/>
            <a:r>
              <a:rPr lang="en-US" sz="2745" dirty="0"/>
              <a:t>Take action to enforce policy</a:t>
            </a:r>
          </a:p>
          <a:p>
            <a:pPr lvl="0"/>
            <a:r>
              <a:rPr lang="en-US" sz="2745" dirty="0"/>
              <a:t>Range of actions to model the business requirements for protection of sensitive information from audit, notification, override </a:t>
            </a:r>
            <a:br>
              <a:rPr lang="en-US" sz="2745" dirty="0"/>
            </a:br>
            <a:r>
              <a:rPr lang="en-US" sz="2745" dirty="0"/>
              <a:t>to block</a:t>
            </a:r>
          </a:p>
          <a:p>
            <a:pPr lvl="0"/>
            <a:r>
              <a:rPr lang="en-US" sz="2745" dirty="0"/>
              <a:t>Actions normalized for different workload experiences</a:t>
            </a:r>
          </a:p>
          <a:p>
            <a:endParaRPr lang="en-US" sz="2745" dirty="0"/>
          </a:p>
        </p:txBody>
      </p:sp>
      <p:sp>
        <p:nvSpPr>
          <p:cNvPr id="2" name="Title 1"/>
          <p:cNvSpPr>
            <a:spLocks noGrp="1"/>
          </p:cNvSpPr>
          <p:nvPr>
            <p:ph type="title"/>
          </p:nvPr>
        </p:nvSpPr>
        <p:spPr/>
        <p:txBody>
          <a:bodyPr/>
          <a:lstStyle/>
          <a:p>
            <a:r>
              <a:rPr lang="en-US" dirty="0" smtClean="0"/>
              <a:t>DLP policy rules</a:t>
            </a:r>
            <a:br>
              <a:rPr lang="en-US" dirty="0" smtClean="0"/>
            </a:br>
            <a:endParaRPr lang="en-US" dirty="0"/>
          </a:p>
        </p:txBody>
      </p:sp>
      <p:grpSp>
        <p:nvGrpSpPr>
          <p:cNvPr id="11" name="Group 10"/>
          <p:cNvGrpSpPr/>
          <p:nvPr/>
        </p:nvGrpSpPr>
        <p:grpSpPr>
          <a:xfrm>
            <a:off x="6036084" y="532739"/>
            <a:ext cx="1504936" cy="899139"/>
            <a:chOff x="6283325" y="478424"/>
            <a:chExt cx="1535113" cy="917169"/>
          </a:xfrm>
          <a:solidFill>
            <a:schemeClr val="tx2"/>
          </a:solidFill>
        </p:grpSpPr>
        <p:sp>
          <p:nvSpPr>
            <p:cNvPr id="17" name="TextBox 4"/>
            <p:cNvSpPr txBox="1"/>
            <p:nvPr/>
          </p:nvSpPr>
          <p:spPr>
            <a:xfrm>
              <a:off x="6283325" y="478424"/>
              <a:ext cx="1535113" cy="324355"/>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5706" bIns="0"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defTabSz="913748" fontAlgn="base">
                <a:lnSpc>
                  <a:spcPct val="95000"/>
                </a:lnSpc>
                <a:spcBef>
                  <a:spcPct val="0"/>
                </a:spcBef>
                <a:spcAft>
                  <a:spcPct val="0"/>
                </a:spcAft>
              </a:pPr>
              <a:r>
                <a:rPr lang="en-US" sz="1568" dirty="0">
                  <a:gradFill>
                    <a:gsLst>
                      <a:gs pos="17699">
                        <a:srgbClr val="000000">
                          <a:lumMod val="75000"/>
                        </a:srgbClr>
                      </a:gs>
                      <a:gs pos="52000">
                        <a:srgbClr val="0000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CONDITIONS</a:t>
              </a:r>
            </a:p>
          </p:txBody>
        </p:sp>
        <p:cxnSp>
          <p:nvCxnSpPr>
            <p:cNvPr id="18" name="Straight Connector 17"/>
            <p:cNvCxnSpPr/>
            <p:nvPr/>
          </p:nvCxnSpPr>
          <p:spPr>
            <a:xfrm flipV="1">
              <a:off x="6374606" y="802779"/>
              <a:ext cx="1" cy="592814"/>
            </a:xfrm>
            <a:prstGeom prst="line">
              <a:avLst/>
            </a:prstGeom>
            <a:grpFill/>
            <a:ln w="19050" cap="flat" cmpd="sng" algn="ctr">
              <a:solidFill>
                <a:schemeClr val="tx2"/>
              </a:solidFill>
              <a:prstDash val="sysDot"/>
              <a:headEnd type="oval"/>
              <a:tailEnd type="none"/>
            </a:ln>
            <a:effectLst/>
          </p:spPr>
        </p:cxnSp>
      </p:grpSp>
      <p:grpSp>
        <p:nvGrpSpPr>
          <p:cNvPr id="9" name="Group 8"/>
          <p:cNvGrpSpPr/>
          <p:nvPr/>
        </p:nvGrpSpPr>
        <p:grpSpPr>
          <a:xfrm>
            <a:off x="6036083" y="291513"/>
            <a:ext cx="1504935" cy="1339732"/>
            <a:chOff x="6283326" y="333119"/>
            <a:chExt cx="1535112" cy="1366596"/>
          </a:xfrm>
          <a:solidFill>
            <a:schemeClr val="tx2"/>
          </a:solidFill>
        </p:grpSpPr>
        <p:sp>
          <p:nvSpPr>
            <p:cNvPr id="19" name="TextBox 4"/>
            <p:cNvSpPr txBox="1"/>
            <p:nvPr/>
          </p:nvSpPr>
          <p:spPr>
            <a:xfrm>
              <a:off x="6283326" y="333119"/>
              <a:ext cx="1535112" cy="31499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5706" bIns="71714"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a:defRPr sz="1600">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defTabSz="913748" fontAlgn="base">
                <a:lnSpc>
                  <a:spcPct val="95000"/>
                </a:lnSpc>
                <a:spcBef>
                  <a:spcPct val="0"/>
                </a:spcBef>
                <a:spcAft>
                  <a:spcPct val="0"/>
                </a:spcAft>
              </a:pPr>
              <a:r>
                <a:rPr lang="en-US" sz="1568" dirty="0">
                  <a:gradFill>
                    <a:gsLst>
                      <a:gs pos="17699">
                        <a:srgbClr val="000000">
                          <a:lumMod val="75000"/>
                        </a:srgbClr>
                      </a:gs>
                      <a:gs pos="52000">
                        <a:srgbClr val="000000">
                          <a:lumMod val="75000"/>
                        </a:srgbClr>
                      </a:gs>
                    </a:gsLst>
                    <a:lin ang="5400000" scaled="0"/>
                  </a:gradFill>
                  <a:latin typeface="Segoe UI Semibold" panose="020B0702040204020203" pitchFamily="34" charset="0"/>
                  <a:ea typeface="Segoe UI" pitchFamily="34" charset="0"/>
                  <a:cs typeface="Segoe UI Semibold" panose="020B0702040204020203" pitchFamily="34" charset="0"/>
                </a:rPr>
                <a:t>ACTIONS</a:t>
              </a:r>
            </a:p>
          </p:txBody>
        </p:sp>
        <p:cxnSp>
          <p:nvCxnSpPr>
            <p:cNvPr id="20" name="Straight Connector 19"/>
            <p:cNvCxnSpPr/>
            <p:nvPr/>
          </p:nvCxnSpPr>
          <p:spPr>
            <a:xfrm flipV="1">
              <a:off x="6374607" y="648116"/>
              <a:ext cx="0" cy="1051599"/>
            </a:xfrm>
            <a:prstGeom prst="line">
              <a:avLst/>
            </a:prstGeom>
            <a:grpFill/>
            <a:ln w="19050" cap="flat" cmpd="sng" algn="ctr">
              <a:solidFill>
                <a:schemeClr val="tx2"/>
              </a:solidFill>
              <a:prstDash val="sysDot"/>
              <a:headEnd type="oval"/>
              <a:tailEnd type="none"/>
            </a:ln>
            <a:effectLst/>
          </p:spPr>
        </p:cxnSp>
      </p:grpSp>
    </p:spTree>
    <p:extLst>
      <p:ext uri="{BB962C8B-B14F-4D97-AF65-F5344CB8AC3E}">
        <p14:creationId xmlns:p14="http://schemas.microsoft.com/office/powerpoint/2010/main" val="387786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nodeType="withEffect">
                                  <p:stCondLst>
                                    <p:cond delay="0"/>
                                  </p:stCondLst>
                                  <p:childTnLst>
                                    <p:animEffect transition="out" filter="fade">
                                      <p:cBhvr>
                                        <p:cTn id="17" dur="350"/>
                                        <p:tgtEl>
                                          <p:spTgt spid="11"/>
                                        </p:tgtEl>
                                      </p:cBhvr>
                                    </p:animEffect>
                                    <p:set>
                                      <p:cBhvr>
                                        <p:cTn id="18" dur="1" fill="hold">
                                          <p:stCondLst>
                                            <p:cond delay="349"/>
                                          </p:stCondLst>
                                        </p:cTn>
                                        <p:tgtEl>
                                          <p:spTgt spid="11"/>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350"/>
                                        <p:tgtEl>
                                          <p:spTgt spid="3"/>
                                        </p:tgtEl>
                                      </p:cBhvr>
                                    </p:animEffect>
                                    <p:set>
                                      <p:cBhvr>
                                        <p:cTn id="21" dur="1" fill="hold">
                                          <p:stCondLst>
                                            <p:cond delay="3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71811" y="1232707"/>
            <a:ext cx="4949494" cy="5686876"/>
          </a:xfrm>
          <a:prstGeom prst="rect">
            <a:avLst/>
          </a:prstGeom>
        </p:spPr>
        <p:txBody>
          <a:bodyPr vert="horz" lIns="0" tIns="0" rIns="0" bIns="0" rtlCol="0">
            <a:noAutofit/>
          </a:bodyPr>
          <a:lstStyle/>
          <a:p>
            <a:pPr defTabSz="914367">
              <a:lnSpc>
                <a:spcPct val="90000"/>
              </a:lnSpc>
              <a:spcBef>
                <a:spcPct val="20000"/>
              </a:spcBef>
              <a:buSzPct val="80000"/>
            </a:pPr>
            <a:endParaRPr lang="en-US" sz="3200" spc="-71" dirty="0">
              <a:solidFill>
                <a:srgbClr val="36656B"/>
              </a:solidFill>
              <a:latin typeface="Segoe UI Light"/>
            </a:endParaRPr>
          </a:p>
        </p:txBody>
      </p:sp>
      <p:sp>
        <p:nvSpPr>
          <p:cNvPr id="3" name="Rounded Rectangle 2"/>
          <p:cNvSpPr/>
          <p:nvPr/>
        </p:nvSpPr>
        <p:spPr bwMode="auto">
          <a:xfrm>
            <a:off x="10494" y="5649845"/>
            <a:ext cx="12187096" cy="1203673"/>
          </a:xfrm>
          <a:prstGeom prst="roundRect">
            <a:avLst>
              <a:gd name="adj" fmla="val 0"/>
            </a:avLst>
          </a:prstGeom>
          <a:noFill/>
          <a:ln w="25400" cap="flat" cmpd="sng" algn="ctr">
            <a:noFill/>
            <a:prstDash val="solid"/>
          </a:ln>
          <a:effectLst/>
        </p:spPr>
        <p:txBody>
          <a:bodyPr lIns="121861" tIns="60931" rIns="121861" bIns="60931" rtlCol="0" anchor="ctr"/>
          <a:lstStyle/>
          <a:p>
            <a:pPr algn="ctr" defTabSz="914061"/>
            <a:endParaRPr lang="en-US" kern="0" dirty="0">
              <a:solidFill>
                <a:prstClr val="black">
                  <a:lumMod val="85000"/>
                  <a:lumOff val="15000"/>
                  <a:alpha val="99000"/>
                </a:prstClr>
              </a:solidFill>
            </a:endParaRPr>
          </a:p>
        </p:txBody>
      </p:sp>
      <p:sp>
        <p:nvSpPr>
          <p:cNvPr id="4" name="Text Placeholder 3"/>
          <p:cNvSpPr txBox="1">
            <a:spLocks/>
          </p:cNvSpPr>
          <p:nvPr/>
        </p:nvSpPr>
        <p:spPr>
          <a:xfrm>
            <a:off x="717451" y="4076146"/>
            <a:ext cx="4678738" cy="253563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6"/>
              </a:spcBef>
            </a:pPr>
            <a:endParaRPr lang="en-US" sz="3921" dirty="0">
              <a:solidFill>
                <a:srgbClr val="000000"/>
              </a:solidFill>
            </a:endParaRPr>
          </a:p>
        </p:txBody>
      </p:sp>
      <p:sp>
        <p:nvSpPr>
          <p:cNvPr id="10" name="Text Placeholder 9"/>
          <p:cNvSpPr>
            <a:spLocks noGrp="1"/>
          </p:cNvSpPr>
          <p:nvPr>
            <p:ph type="body" sz="quarter" idx="10"/>
          </p:nvPr>
        </p:nvSpPr>
        <p:spPr>
          <a:xfrm>
            <a:off x="269240" y="1189496"/>
            <a:ext cx="5826287" cy="3331058"/>
          </a:xfrm>
        </p:spPr>
        <p:txBody>
          <a:bodyPr/>
          <a:lstStyle/>
          <a:p>
            <a:r>
              <a:rPr lang="en-US" sz="3529" dirty="0"/>
              <a:t>Built-in templates based on common regulations from around the globe</a:t>
            </a:r>
          </a:p>
          <a:p>
            <a:r>
              <a:rPr lang="en-US" sz="3529" dirty="0"/>
              <a:t>Import DLP policy templates from partners</a:t>
            </a:r>
          </a:p>
          <a:p>
            <a:r>
              <a:rPr lang="en-US" sz="3529" dirty="0"/>
              <a:t>Build your own</a:t>
            </a:r>
          </a:p>
        </p:txBody>
      </p:sp>
      <p:sp>
        <p:nvSpPr>
          <p:cNvPr id="9" name="Title 8"/>
          <p:cNvSpPr>
            <a:spLocks noGrp="1"/>
          </p:cNvSpPr>
          <p:nvPr>
            <p:ph type="title"/>
          </p:nvPr>
        </p:nvSpPr>
        <p:spPr/>
        <p:txBody>
          <a:bodyPr/>
          <a:lstStyle/>
          <a:p>
            <a:r>
              <a:rPr lang="en-US" dirty="0" smtClean="0"/>
              <a:t>DLP policy templates</a:t>
            </a:r>
            <a:endParaRPr lang="en-US" dirty="0"/>
          </a:p>
        </p:txBody>
      </p:sp>
      <p:pic>
        <p:nvPicPr>
          <p:cNvPr id="5" name="Picture 4"/>
          <p:cNvPicPr>
            <a:picLocks noChangeAspect="1"/>
          </p:cNvPicPr>
          <p:nvPr/>
        </p:nvPicPr>
        <p:blipFill>
          <a:blip r:embed="rId3"/>
          <a:stretch>
            <a:fillRect/>
          </a:stretch>
        </p:blipFill>
        <p:spPr>
          <a:xfrm>
            <a:off x="6288093" y="1181492"/>
            <a:ext cx="5647787" cy="5383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490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874"/>
            <a:ext cx="12195334" cy="6856126"/>
          </a:xfrm>
          <a:prstGeom prst="rect">
            <a:avLst/>
          </a:prstGeom>
        </p:spPr>
      </p:pic>
      <p:sp>
        <p:nvSpPr>
          <p:cNvPr id="3" name="Oval 2"/>
          <p:cNvSpPr/>
          <p:nvPr/>
        </p:nvSpPr>
        <p:spPr>
          <a:xfrm>
            <a:off x="7908309" y="1912571"/>
            <a:ext cx="338667" cy="338667"/>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439184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9021" y="2639361"/>
            <a:ext cx="12531436" cy="3794392"/>
          </a:xfrm>
        </p:spPr>
        <p:txBody>
          <a:bodyPr>
            <a:normAutofit fontScale="90000"/>
          </a:bodyPr>
          <a:lstStyle/>
          <a:p>
            <a:pPr algn="l"/>
            <a:r>
              <a:rPr lang="es-ES" sz="4000" dirty="0" smtClean="0"/>
              <a:t/>
            </a:r>
            <a:br>
              <a:rPr lang="es-ES" sz="4000" dirty="0" smtClean="0"/>
            </a:br>
            <a:r>
              <a:rPr lang="es-ES" sz="4000" dirty="0"/>
              <a:t/>
            </a:r>
            <a:br>
              <a:rPr lang="es-ES" sz="4000" dirty="0"/>
            </a:br>
            <a:r>
              <a:rPr lang="es-ES" sz="4000" dirty="0" smtClean="0"/>
              <a:t>Sandra </a:t>
            </a:r>
            <a:r>
              <a:rPr lang="es-ES" sz="4000" dirty="0"/>
              <a:t>Martinez </a:t>
            </a:r>
            <a:r>
              <a:rPr lang="es-ES" sz="2400" dirty="0"/>
              <a:t>Gerente de Soluciones Comunicaciones </a:t>
            </a:r>
            <a:r>
              <a:rPr lang="es-ES" sz="2400" dirty="0" smtClean="0"/>
              <a:t>Unificadas.</a:t>
            </a:r>
            <a:r>
              <a:rPr lang="es-ES" sz="2400" dirty="0"/>
              <a:t/>
            </a:r>
            <a:br>
              <a:rPr lang="es-ES" sz="2400" dirty="0"/>
            </a:br>
            <a:r>
              <a:rPr lang="es-ES" sz="2400" dirty="0" smtClean="0"/>
              <a:t/>
            </a:r>
            <a:br>
              <a:rPr lang="es-ES" sz="2400" dirty="0" smtClean="0"/>
            </a:br>
            <a:r>
              <a:rPr lang="es-ES" sz="2400" dirty="0"/>
              <a:t/>
            </a:r>
            <a:br>
              <a:rPr lang="es-ES" sz="2400" dirty="0"/>
            </a:br>
            <a:r>
              <a:rPr lang="es-ES" sz="2400" dirty="0" smtClean="0"/>
              <a:t/>
            </a:r>
            <a:br>
              <a:rPr lang="es-ES" sz="2400" dirty="0" smtClean="0"/>
            </a:br>
            <a:r>
              <a:rPr lang="es-ES" sz="4000" dirty="0" smtClean="0"/>
              <a:t>Oscar </a:t>
            </a:r>
            <a:r>
              <a:rPr lang="es-ES" sz="4000" dirty="0"/>
              <a:t>Maqueda </a:t>
            </a:r>
            <a:r>
              <a:rPr lang="es-ES" sz="2400" dirty="0"/>
              <a:t>Gerente de Soluciones Productividad.</a:t>
            </a:r>
            <a:br>
              <a:rPr lang="es-ES" sz="2400" dirty="0"/>
            </a:br>
            <a:r>
              <a:rPr lang="es-ES" sz="2400" dirty="0"/>
              <a:t/>
            </a:r>
            <a:br>
              <a:rPr lang="es-ES" sz="2400" dirty="0"/>
            </a:br>
            <a:r>
              <a:rPr lang="es-ES" sz="1800" dirty="0" smtClean="0"/>
              <a:t/>
            </a:r>
            <a:br>
              <a:rPr lang="es-ES" sz="1800" dirty="0" smtClean="0"/>
            </a:br>
            <a:r>
              <a:rPr lang="es-ES" sz="1800" dirty="0"/>
              <a:t/>
            </a:r>
            <a:br>
              <a:rPr lang="es-ES" sz="1800" dirty="0"/>
            </a:br>
            <a:r>
              <a:rPr lang="es-ES" sz="1800" dirty="0" smtClean="0"/>
              <a:t/>
            </a:r>
            <a:br>
              <a:rPr lang="es-ES" sz="1800" dirty="0" smtClean="0"/>
            </a:br>
            <a:r>
              <a:rPr lang="es-ES" sz="4000" dirty="0" smtClean="0"/>
              <a:t>Oscar </a:t>
            </a:r>
            <a:r>
              <a:rPr lang="es-ES" sz="4000" dirty="0"/>
              <a:t>Mozo </a:t>
            </a:r>
            <a:r>
              <a:rPr lang="es-ES" sz="2400" dirty="0"/>
              <a:t>Office 365 </a:t>
            </a:r>
            <a:r>
              <a:rPr lang="en-US" sz="2400" dirty="0" smtClean="0"/>
              <a:t>Product </a:t>
            </a:r>
            <a:r>
              <a:rPr lang="es-ES" sz="2400" dirty="0" smtClean="0"/>
              <a:t>Marketing Manager</a:t>
            </a:r>
            <a:r>
              <a:rPr lang="es-ES" sz="2400" dirty="0"/>
              <a:t>.</a:t>
            </a:r>
            <a:r>
              <a:rPr lang="es-ES" dirty="0"/>
              <a:t/>
            </a:r>
            <a:br>
              <a:rPr lang="es-ES" dirty="0"/>
            </a:br>
            <a:endParaRPr lang="es-ES" dirty="0"/>
          </a:p>
        </p:txBody>
      </p:sp>
      <p:sp>
        <p:nvSpPr>
          <p:cNvPr id="10" name="Marcador de texto 9"/>
          <p:cNvSpPr>
            <a:spLocks noGrp="1"/>
          </p:cNvSpPr>
          <p:nvPr>
            <p:ph type="body" sz="quarter" idx="17"/>
          </p:nvPr>
        </p:nvSpPr>
        <p:spPr>
          <a:xfrm>
            <a:off x="311771" y="572696"/>
            <a:ext cx="8711779" cy="1436202"/>
          </a:xfrm>
        </p:spPr>
        <p:txBody>
          <a:bodyPr>
            <a:noAutofit/>
          </a:bodyPr>
          <a:lstStyle/>
          <a:p>
            <a:pPr algn="ctr"/>
            <a:r>
              <a:rPr lang="en-US" sz="4800" dirty="0" smtClean="0"/>
              <a:t>Roadmap</a:t>
            </a:r>
            <a:r>
              <a:rPr lang="es-ES" sz="4800" dirty="0" smtClean="0"/>
              <a:t> </a:t>
            </a:r>
            <a:r>
              <a:rPr lang="es-ES" sz="4800" dirty="0"/>
              <a:t>e innovación en Microsoft Office 365</a:t>
            </a:r>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32" y="5313517"/>
            <a:ext cx="1501200" cy="150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Imagen 14"/>
          <p:cNvPicPr>
            <a:picLocks noChangeAspect="1"/>
          </p:cNvPicPr>
          <p:nvPr/>
        </p:nvPicPr>
        <p:blipFill>
          <a:blip r:embed="rId4"/>
          <a:stretch>
            <a:fillRect/>
          </a:stretch>
        </p:blipFill>
        <p:spPr>
          <a:xfrm>
            <a:off x="52435" y="3859619"/>
            <a:ext cx="1500808" cy="13538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Imagen 22"/>
          <p:cNvPicPr>
            <a:picLocks noChangeAspect="1"/>
          </p:cNvPicPr>
          <p:nvPr/>
        </p:nvPicPr>
        <p:blipFill>
          <a:blip r:embed="rId5"/>
          <a:stretch>
            <a:fillRect/>
          </a:stretch>
        </p:blipFill>
        <p:spPr>
          <a:xfrm>
            <a:off x="125932" y="2408517"/>
            <a:ext cx="1501200" cy="13510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309809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1"/>
                </a:solidFill>
              </a:rPr>
              <a:t>Real time notifications</a:t>
            </a:r>
            <a:endParaRPr lang="en-US" dirty="0">
              <a:solidFill>
                <a:schemeClr val="tx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55" t="2129" r="902" b="4809"/>
          <a:stretch/>
        </p:blipFill>
        <p:spPr>
          <a:xfrm>
            <a:off x="1137180" y="1436442"/>
            <a:ext cx="9926019" cy="4936842"/>
          </a:xfrm>
          <a:prstGeom prst="rect">
            <a:avLst/>
          </a:prstGeom>
          <a:solidFill>
            <a:schemeClr val="accent2"/>
          </a:solidFill>
          <a:ln>
            <a:solidFill>
              <a:schemeClr val="bg1">
                <a:lumMod val="20000"/>
                <a:lumOff val="80000"/>
              </a:schemeClr>
            </a:solidFill>
          </a:ln>
          <a:effectLst>
            <a:outerShdw blurRad="50800" dist="38100" dir="2700000" algn="tl" rotWithShape="0">
              <a:prstClr val="black">
                <a:alpha val="40000"/>
              </a:prstClr>
            </a:outerShdw>
          </a:effectLst>
        </p:spPr>
      </p:pic>
      <p:sp>
        <p:nvSpPr>
          <p:cNvPr id="6" name="TextBox 4"/>
          <p:cNvSpPr txBox="1"/>
          <p:nvPr/>
        </p:nvSpPr>
        <p:spPr>
          <a:xfrm>
            <a:off x="3873747" y="4199201"/>
            <a:ext cx="1378919" cy="2869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5706" bIns="71714"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sz="1568" dirty="0">
                <a:gradFill>
                  <a:gsLst>
                    <a:gs pos="17699">
                      <a:srgbClr val="000000">
                        <a:lumMod val="75000"/>
                      </a:srgbClr>
                    </a:gs>
                    <a:gs pos="52000">
                      <a:srgbClr val="000000">
                        <a:lumMod val="75000"/>
                      </a:srgbClr>
                    </a:gs>
                  </a:gsLst>
                  <a:lin ang="5400000" scaled="0"/>
                </a:gradFill>
              </a:rPr>
              <a:t>AUDIT DATA</a:t>
            </a:r>
          </a:p>
        </p:txBody>
      </p:sp>
      <p:cxnSp>
        <p:nvCxnSpPr>
          <p:cNvPr id="7" name="Straight Connector 6"/>
          <p:cNvCxnSpPr/>
          <p:nvPr/>
        </p:nvCxnSpPr>
        <p:spPr>
          <a:xfrm>
            <a:off x="3194404" y="4346991"/>
            <a:ext cx="672319" cy="3113"/>
          </a:xfrm>
          <a:prstGeom prst="line">
            <a:avLst/>
          </a:prstGeom>
          <a:noFill/>
          <a:ln w="25400" cap="flat" cmpd="sng" algn="ctr">
            <a:solidFill>
              <a:schemeClr val="accent1"/>
            </a:solidFill>
            <a:prstDash val="sysDot"/>
            <a:headEnd type="oval"/>
            <a:tailEnd type="none"/>
          </a:ln>
          <a:effectLst/>
        </p:spPr>
      </p:cxnSp>
      <p:sp>
        <p:nvSpPr>
          <p:cNvPr id="8" name="Rectangle 7"/>
          <p:cNvSpPr/>
          <p:nvPr/>
        </p:nvSpPr>
        <p:spPr bwMode="auto">
          <a:xfrm>
            <a:off x="1442303" y="4080510"/>
            <a:ext cx="1744920" cy="761853"/>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4"/>
          <p:cNvSpPr txBox="1"/>
          <p:nvPr/>
        </p:nvSpPr>
        <p:spPr>
          <a:xfrm>
            <a:off x="3873747" y="4201699"/>
            <a:ext cx="1830958" cy="2869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5706" bIns="71714"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sz="1568" dirty="0">
                <a:gradFill>
                  <a:gsLst>
                    <a:gs pos="17699">
                      <a:srgbClr val="000000">
                        <a:lumMod val="75000"/>
                      </a:srgbClr>
                    </a:gs>
                    <a:gs pos="52000">
                      <a:srgbClr val="000000">
                        <a:lumMod val="75000"/>
                      </a:srgbClr>
                    </a:gs>
                  </a:gsLst>
                  <a:lin ang="5400000" scaled="0"/>
                </a:gradFill>
              </a:rPr>
              <a:t>CLASSIFICATION</a:t>
            </a:r>
          </a:p>
        </p:txBody>
      </p:sp>
      <p:cxnSp>
        <p:nvCxnSpPr>
          <p:cNvPr id="10" name="Straight Connector 9"/>
          <p:cNvCxnSpPr/>
          <p:nvPr/>
        </p:nvCxnSpPr>
        <p:spPr>
          <a:xfrm>
            <a:off x="4107135" y="4522372"/>
            <a:ext cx="3393" cy="309575"/>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442301" y="4863394"/>
            <a:ext cx="9364036" cy="174301"/>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4"/>
          <p:cNvSpPr txBox="1"/>
          <p:nvPr/>
        </p:nvSpPr>
        <p:spPr>
          <a:xfrm>
            <a:off x="3873746" y="4202071"/>
            <a:ext cx="1451704" cy="2869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5706" bIns="71714"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sz="1568" dirty="0">
                <a:gradFill>
                  <a:gsLst>
                    <a:gs pos="17699">
                      <a:srgbClr val="000000">
                        <a:lumMod val="75000"/>
                      </a:srgbClr>
                    </a:gs>
                    <a:gs pos="52000">
                      <a:srgbClr val="000000">
                        <a:lumMod val="75000"/>
                      </a:srgbClr>
                    </a:gs>
                  </a:gsLst>
                  <a:lin ang="5400000" scaled="0"/>
                </a:gradFill>
              </a:rPr>
              <a:t>RULE DETAILS</a:t>
            </a:r>
          </a:p>
        </p:txBody>
      </p:sp>
      <p:cxnSp>
        <p:nvCxnSpPr>
          <p:cNvPr id="13" name="Straight Connector 12"/>
          <p:cNvCxnSpPr/>
          <p:nvPr/>
        </p:nvCxnSpPr>
        <p:spPr>
          <a:xfrm>
            <a:off x="4110527" y="4522372"/>
            <a:ext cx="0" cy="539477"/>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442301" y="5061849"/>
            <a:ext cx="9364036" cy="497907"/>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4"/>
          <p:cNvSpPr txBox="1"/>
          <p:nvPr/>
        </p:nvSpPr>
        <p:spPr>
          <a:xfrm>
            <a:off x="3873747" y="4196701"/>
            <a:ext cx="1716917" cy="2869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5706" bIns="71714"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sz="1568" dirty="0">
                <a:gradFill>
                  <a:gsLst>
                    <a:gs pos="17699">
                      <a:srgbClr val="000000">
                        <a:lumMod val="75000"/>
                      </a:srgbClr>
                    </a:gs>
                    <a:gs pos="52000">
                      <a:srgbClr val="000000">
                        <a:lumMod val="75000"/>
                      </a:srgbClr>
                    </a:gs>
                  </a:gsLst>
                  <a:lin ang="5400000" scaled="0"/>
                </a:gradFill>
              </a:rPr>
              <a:t>MATCH DETAILS</a:t>
            </a:r>
          </a:p>
        </p:txBody>
      </p:sp>
      <p:cxnSp>
        <p:nvCxnSpPr>
          <p:cNvPr id="16" name="Straight Connector 15"/>
          <p:cNvCxnSpPr/>
          <p:nvPr/>
        </p:nvCxnSpPr>
        <p:spPr>
          <a:xfrm>
            <a:off x="4110527" y="4489057"/>
            <a:ext cx="0" cy="1136771"/>
          </a:xfrm>
          <a:prstGeom prst="line">
            <a:avLst/>
          </a:prstGeom>
          <a:noFill/>
          <a:ln w="25400" cap="flat" cmpd="sng" algn="ctr">
            <a:solidFill>
              <a:schemeClr val="accent1"/>
            </a:solidFill>
            <a:prstDash val="sysDot"/>
            <a:headEnd type="none"/>
            <a:tailEnd type="oval"/>
          </a:ln>
          <a:effectLst/>
        </p:spPr>
      </p:cxnSp>
      <p:sp>
        <p:nvSpPr>
          <p:cNvPr id="17" name="Rectangle 16"/>
          <p:cNvSpPr/>
          <p:nvPr/>
        </p:nvSpPr>
        <p:spPr bwMode="auto">
          <a:xfrm>
            <a:off x="1442301" y="5582550"/>
            <a:ext cx="3359691" cy="497907"/>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7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5152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22" presetClass="entr" presetSubtype="1"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up)">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2"/>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3"/>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par>
                                <p:cTn id="64" presetID="22" presetClass="entr" presetSubtype="1"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up)">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1" grpId="0" animBg="1"/>
      <p:bldP spid="11" grpId="1" animBg="1"/>
      <p:bldP spid="12" grpId="0" animBg="1"/>
      <p:bldP spid="12" grpId="1" animBg="1"/>
      <p:bldP spid="14" grpId="0" animBg="1"/>
      <p:bldP spid="14" grpId="1" animBg="1"/>
      <p:bldP spid="15"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31.media.tumblr.com/tumblr_m9zy64seI71qztq6to1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54228" y="160802"/>
            <a:ext cx="11881999" cy="65578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81811" y="428824"/>
            <a:ext cx="11428379" cy="1803937"/>
          </a:xfrm>
          <a:prstGeom prst="rect">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675458" y="916981"/>
            <a:ext cx="10441256" cy="814661"/>
          </a:xfrm>
          <a:prstGeom prst="rect">
            <a:avLst/>
          </a:prstGeom>
          <a:noFill/>
        </p:spPr>
        <p:txBody>
          <a:bodyPr wrap="square" lIns="0" tIns="0" rIns="0" bIns="0" rtlCol="0">
            <a:spAutoFit/>
          </a:bodyPr>
          <a:lstStyle/>
          <a:p>
            <a:pPr defTabSz="914188"/>
            <a:r>
              <a:rPr lang="en-US" sz="5294" spc="-70" dirty="0" err="1">
                <a:solidFill>
                  <a:srgbClr val="FFFFFF"/>
                </a:solidFill>
              </a:rPr>
              <a:t>Una</a:t>
            </a:r>
            <a:r>
              <a:rPr lang="en-US" sz="5294" spc="-70" dirty="0">
                <a:solidFill>
                  <a:srgbClr val="FFFFFF"/>
                </a:solidFill>
              </a:rPr>
              <a:t> </a:t>
            </a:r>
            <a:r>
              <a:rPr lang="en-US" sz="5294" spc="-70" dirty="0" err="1">
                <a:solidFill>
                  <a:srgbClr val="FFFFFF"/>
                </a:solidFill>
              </a:rPr>
              <a:t>nueva</a:t>
            </a:r>
            <a:r>
              <a:rPr lang="en-US" sz="5294" spc="-70" dirty="0">
                <a:solidFill>
                  <a:srgbClr val="FFFFFF"/>
                </a:solidFill>
              </a:rPr>
              <a:t> vision de </a:t>
            </a:r>
            <a:r>
              <a:rPr lang="en-US" sz="5294" spc="-70" dirty="0" err="1">
                <a:solidFill>
                  <a:srgbClr val="FFFFFF"/>
                </a:solidFill>
              </a:rPr>
              <a:t>productividad</a:t>
            </a:r>
            <a:endParaRPr lang="en-US" sz="5294" spc="-70" dirty="0">
              <a:solidFill>
                <a:srgbClr val="FFFFFF"/>
              </a:solidFill>
            </a:endParaRPr>
          </a:p>
        </p:txBody>
      </p:sp>
      <p:grpSp>
        <p:nvGrpSpPr>
          <p:cNvPr id="2" name="Grupo 1"/>
          <p:cNvGrpSpPr/>
          <p:nvPr/>
        </p:nvGrpSpPr>
        <p:grpSpPr>
          <a:xfrm>
            <a:off x="381811" y="2789850"/>
            <a:ext cx="11192853" cy="3371751"/>
            <a:chOff x="381811" y="2789850"/>
            <a:chExt cx="11192853" cy="3371751"/>
          </a:xfrm>
        </p:grpSpPr>
        <p:sp>
          <p:nvSpPr>
            <p:cNvPr id="9" name="Rectangle 8"/>
            <p:cNvSpPr/>
            <p:nvPr/>
          </p:nvSpPr>
          <p:spPr>
            <a:xfrm>
              <a:off x="381811" y="3125549"/>
              <a:ext cx="10983942" cy="1897045"/>
            </a:xfrm>
            <a:prstGeom prst="rect">
              <a:avLst/>
            </a:prstGeom>
          </p:spPr>
          <p:txBody>
            <a:bodyPr wrap="square">
              <a:spAutoFit/>
            </a:bodyPr>
            <a:lstStyle/>
            <a:p>
              <a:pPr defTabSz="914188"/>
              <a:r>
                <a:rPr lang="en-US" sz="11498" spc="-70" dirty="0">
                  <a:solidFill>
                    <a:srgbClr val="FFFFFF"/>
                  </a:solidFill>
                </a:rPr>
                <a:t>.</a:t>
              </a:r>
            </a:p>
          </p:txBody>
        </p:sp>
        <p:grpSp>
          <p:nvGrpSpPr>
            <p:cNvPr id="8" name="T1*"/>
            <p:cNvGrpSpPr>
              <a:grpSpLocks noChangeAspect="1"/>
            </p:cNvGrpSpPr>
            <p:nvPr/>
          </p:nvGrpSpPr>
          <p:grpSpPr>
            <a:xfrm>
              <a:off x="460966" y="2789850"/>
              <a:ext cx="2560319" cy="2560320"/>
              <a:chOff x="4465637" y="982662"/>
              <a:chExt cx="3429000" cy="3429001"/>
            </a:xfrm>
          </p:grpSpPr>
          <p:pic>
            <p:nvPicPr>
              <p:cNvPr id="10"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8573" t="1772" r="27142" b="1871"/>
              <a:stretch/>
            </p:blipFill>
            <p:spPr>
              <a:xfrm>
                <a:off x="4465637" y="982662"/>
                <a:ext cx="3429000" cy="3429001"/>
              </a:xfrm>
              <a:prstGeom prst="ellipse">
                <a:avLst/>
              </a:prstGeom>
            </p:spPr>
          </p:pic>
          <p:sp>
            <p:nvSpPr>
              <p:cNvPr id="11" name="Freeform 21"/>
              <p:cNvSpPr>
                <a:spLocks noEditPoints="1"/>
              </p:cNvSpPr>
              <p:nvPr/>
            </p:nvSpPr>
            <p:spPr bwMode="black">
              <a:xfrm>
                <a:off x="4821237" y="982662"/>
                <a:ext cx="1559904" cy="216265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0" tIns="41153" rIns="82305" bIns="41153" numCol="1" anchor="t" anchorCtr="0" compatLnSpc="1">
                <a:prstTxWarp prst="textNoShape">
                  <a:avLst/>
                </a:prstTxWarp>
              </a:bodyPr>
              <a:lstStyle/>
              <a:p>
                <a:pPr algn="ctr"/>
                <a:endParaRPr lang="en-US" sz="1600">
                  <a:gradFill>
                    <a:gsLst>
                      <a:gs pos="0">
                        <a:srgbClr val="FFFFFF"/>
                      </a:gs>
                      <a:gs pos="100000">
                        <a:srgbClr val="FFFFFF"/>
                      </a:gs>
                    </a:gsLst>
                    <a:lin ang="5400000" scaled="0"/>
                  </a:gradFill>
                </a:endParaRPr>
              </a:p>
            </p:txBody>
          </p:sp>
        </p:grpSp>
        <p:grpSp>
          <p:nvGrpSpPr>
            <p:cNvPr id="12" name="T3*"/>
            <p:cNvGrpSpPr/>
            <p:nvPr/>
          </p:nvGrpSpPr>
          <p:grpSpPr>
            <a:xfrm>
              <a:off x="6107470" y="2789850"/>
              <a:ext cx="2560320" cy="2560320"/>
              <a:chOff x="7589838" y="-2895599"/>
              <a:chExt cx="6994525" cy="6994525"/>
            </a:xfrm>
          </p:grpSpPr>
          <p:pic>
            <p:nvPicPr>
              <p:cNvPr id="13"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l="25831" t="15529" r="17855"/>
              <a:stretch/>
            </p:blipFill>
            <p:spPr>
              <a:xfrm>
                <a:off x="7589838" y="-2895599"/>
                <a:ext cx="6994525" cy="6994525"/>
              </a:xfrm>
              <a:prstGeom prst="ellipse">
                <a:avLst/>
              </a:prstGeom>
            </p:spPr>
          </p:pic>
          <p:pic>
            <p:nvPicPr>
              <p:cNvPr id="14" name="Picture 24"/>
              <p:cNvPicPr>
                <a:picLocks noChangeAspect="1"/>
              </p:cNvPicPr>
              <p:nvPr/>
            </p:nvPicPr>
            <p:blipFill>
              <a:blip r:embed="rId6"/>
              <a:stretch>
                <a:fillRect/>
              </a:stretch>
            </p:blipFill>
            <p:spPr>
              <a:xfrm>
                <a:off x="10104435" y="-678038"/>
                <a:ext cx="4353750" cy="4635001"/>
              </a:xfrm>
              <a:prstGeom prst="rect">
                <a:avLst/>
              </a:prstGeom>
            </p:spPr>
          </p:pic>
        </p:grpSp>
        <p:sp>
          <p:nvSpPr>
            <p:cNvPr id="15" name="1-TEXT"/>
            <p:cNvSpPr txBox="1"/>
            <p:nvPr/>
          </p:nvSpPr>
          <p:spPr>
            <a:xfrm>
              <a:off x="555029" y="5524504"/>
              <a:ext cx="2377439" cy="637097"/>
            </a:xfrm>
            <a:prstGeom prst="rect">
              <a:avLst/>
            </a:prstGeom>
            <a:noFill/>
          </p:spPr>
          <p:txBody>
            <a:bodyPr wrap="square" lIns="182880" tIns="146304" rIns="182880" bIns="146304" rtlCol="0">
              <a:spAutoFit/>
            </a:bodyPr>
            <a:lstStyle/>
            <a:p>
              <a:pPr algn="ctr" fontAlgn="ctr">
                <a:lnSpc>
                  <a:spcPct val="90000"/>
                </a:lnSpc>
                <a:spcAft>
                  <a:spcPts val="1800"/>
                </a:spcAft>
              </a:pPr>
              <a:r>
                <a:rPr lang="en-US" sz="2400" b="1" dirty="0" err="1" smtClean="0">
                  <a:solidFill>
                    <a:schemeClr val="accent2"/>
                  </a:solidFill>
                  <a:latin typeface="+mj-lt"/>
                </a:rPr>
                <a:t>Móvil</a:t>
              </a:r>
              <a:endParaRPr lang="en-US" sz="2400" b="1" dirty="0">
                <a:solidFill>
                  <a:schemeClr val="accent2"/>
                </a:solidFill>
                <a:latin typeface="+mj-lt"/>
              </a:endParaRPr>
            </a:p>
          </p:txBody>
        </p:sp>
        <p:sp>
          <p:nvSpPr>
            <p:cNvPr id="16" name="2-TEXT"/>
            <p:cNvSpPr/>
            <p:nvPr/>
          </p:nvSpPr>
          <p:spPr>
            <a:xfrm>
              <a:off x="3446664" y="5524504"/>
              <a:ext cx="2377439" cy="637097"/>
            </a:xfrm>
            <a:prstGeom prst="rect">
              <a:avLst/>
            </a:prstGeom>
          </p:spPr>
          <p:txBody>
            <a:bodyPr wrap="square" lIns="182880" tIns="146304" rIns="182880" bIns="146304">
              <a:spAutoFit/>
            </a:bodyPr>
            <a:lstStyle/>
            <a:p>
              <a:pPr lvl="0" algn="ctr" fontAlgn="ctr">
                <a:lnSpc>
                  <a:spcPct val="90000"/>
                </a:lnSpc>
                <a:spcAft>
                  <a:spcPts val="1800"/>
                </a:spcAft>
              </a:pPr>
              <a:r>
                <a:rPr lang="en-US" sz="2400" b="1" dirty="0" smtClean="0">
                  <a:solidFill>
                    <a:schemeClr val="accent2"/>
                  </a:solidFill>
                  <a:latin typeface="+mj-lt"/>
                </a:rPr>
                <a:t>Social</a:t>
              </a:r>
              <a:endParaRPr lang="en-US" sz="2400" b="1" dirty="0">
                <a:solidFill>
                  <a:schemeClr val="accent2"/>
                </a:solidFill>
                <a:latin typeface="+mj-lt"/>
              </a:endParaRPr>
            </a:p>
          </p:txBody>
        </p:sp>
        <p:sp>
          <p:nvSpPr>
            <p:cNvPr id="17" name="3-TEXT"/>
            <p:cNvSpPr/>
            <p:nvPr/>
          </p:nvSpPr>
          <p:spPr>
            <a:xfrm>
              <a:off x="6269021" y="5524504"/>
              <a:ext cx="2290489" cy="637097"/>
            </a:xfrm>
            <a:prstGeom prst="rect">
              <a:avLst/>
            </a:prstGeom>
          </p:spPr>
          <p:txBody>
            <a:bodyPr wrap="square" lIns="182880" tIns="146304" rIns="182880" bIns="146304">
              <a:spAutoFit/>
            </a:bodyPr>
            <a:lstStyle/>
            <a:p>
              <a:pPr algn="ctr" fontAlgn="ctr">
                <a:lnSpc>
                  <a:spcPct val="90000"/>
                </a:lnSpc>
                <a:spcAft>
                  <a:spcPts val="1800"/>
                </a:spcAft>
              </a:pPr>
              <a:r>
                <a:rPr lang="en-US" sz="2400" b="1" dirty="0" err="1" smtClean="0">
                  <a:solidFill>
                    <a:schemeClr val="accent2"/>
                  </a:solidFill>
                  <a:latin typeface="+mj-lt"/>
                </a:rPr>
                <a:t>Inteligente</a:t>
              </a:r>
              <a:endParaRPr lang="en-US" sz="2400" b="1" dirty="0">
                <a:solidFill>
                  <a:schemeClr val="accent2"/>
                </a:solidFill>
                <a:latin typeface="+mj-lt"/>
              </a:endParaRPr>
            </a:p>
          </p:txBody>
        </p:sp>
        <p:sp>
          <p:nvSpPr>
            <p:cNvPr id="18" name="4-TEXT"/>
            <p:cNvSpPr/>
            <p:nvPr/>
          </p:nvSpPr>
          <p:spPr>
            <a:xfrm>
              <a:off x="8839396" y="5524504"/>
              <a:ext cx="2735268" cy="637097"/>
            </a:xfrm>
            <a:prstGeom prst="rect">
              <a:avLst/>
            </a:prstGeom>
          </p:spPr>
          <p:txBody>
            <a:bodyPr wrap="square" lIns="182880" tIns="146304" rIns="182880" bIns="146304">
              <a:spAutoFit/>
            </a:bodyPr>
            <a:lstStyle/>
            <a:p>
              <a:pPr algn="ctr" fontAlgn="ctr">
                <a:lnSpc>
                  <a:spcPct val="90000"/>
                </a:lnSpc>
                <a:spcAft>
                  <a:spcPts val="1800"/>
                </a:spcAft>
              </a:pPr>
              <a:r>
                <a:rPr lang="en-US" sz="2400" b="1" dirty="0" smtClean="0">
                  <a:solidFill>
                    <a:schemeClr val="accent2"/>
                  </a:solidFill>
                  <a:latin typeface="+mj-lt"/>
                </a:rPr>
                <a:t>Natural</a:t>
              </a:r>
              <a:endParaRPr lang="en-US" sz="2400" b="1" dirty="0">
                <a:solidFill>
                  <a:schemeClr val="accent2"/>
                </a:solidFill>
                <a:latin typeface="+mj-lt"/>
              </a:endParaRPr>
            </a:p>
          </p:txBody>
        </p:sp>
        <p:grpSp>
          <p:nvGrpSpPr>
            <p:cNvPr id="19" name="T2*"/>
            <p:cNvGrpSpPr/>
            <p:nvPr/>
          </p:nvGrpSpPr>
          <p:grpSpPr>
            <a:xfrm>
              <a:off x="3288070" y="2789850"/>
              <a:ext cx="2560320" cy="2560320"/>
              <a:chOff x="7776112" y="1668462"/>
              <a:chExt cx="3657600" cy="3657600"/>
            </a:xfrm>
          </p:grpSpPr>
          <p:pic>
            <p:nvPicPr>
              <p:cNvPr id="20"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24205" t="31880" r="30547" b="230"/>
              <a:stretch/>
            </p:blipFill>
            <p:spPr>
              <a:xfrm>
                <a:off x="7776112" y="1668462"/>
                <a:ext cx="3657600" cy="3657600"/>
              </a:xfrm>
              <a:prstGeom prst="ellipse">
                <a:avLst/>
              </a:prstGeom>
            </p:spPr>
          </p:pic>
          <p:sp>
            <p:nvSpPr>
              <p:cNvPr id="21" name="Freeform 5"/>
              <p:cNvSpPr>
                <a:spLocks noEditPoints="1"/>
              </p:cNvSpPr>
              <p:nvPr/>
            </p:nvSpPr>
            <p:spPr bwMode="auto">
              <a:xfrm>
                <a:off x="7894638" y="1668462"/>
                <a:ext cx="1600200" cy="1645006"/>
              </a:xfrm>
              <a:custGeom>
                <a:avLst/>
                <a:gdLst>
                  <a:gd name="T0" fmla="*/ 691 w 844"/>
                  <a:gd name="T1" fmla="*/ 699 h 867"/>
                  <a:gd name="T2" fmla="*/ 512 w 844"/>
                  <a:gd name="T3" fmla="*/ 461 h 867"/>
                  <a:gd name="T4" fmla="*/ 743 w 844"/>
                  <a:gd name="T5" fmla="*/ 498 h 867"/>
                  <a:gd name="T6" fmla="*/ 743 w 844"/>
                  <a:gd name="T7" fmla="*/ 309 h 867"/>
                  <a:gd name="T8" fmla="*/ 509 w 844"/>
                  <a:gd name="T9" fmla="*/ 436 h 867"/>
                  <a:gd name="T10" fmla="*/ 603 w 844"/>
                  <a:gd name="T11" fmla="*/ 182 h 867"/>
                  <a:gd name="T12" fmla="*/ 732 w 844"/>
                  <a:gd name="T13" fmla="*/ 94 h 867"/>
                  <a:gd name="T14" fmla="*/ 543 w 844"/>
                  <a:gd name="T15" fmla="*/ 94 h 867"/>
                  <a:gd name="T16" fmla="*/ 454 w 844"/>
                  <a:gd name="T17" fmla="*/ 373 h 867"/>
                  <a:gd name="T18" fmla="*/ 324 w 844"/>
                  <a:gd name="T19" fmla="*/ 447 h 867"/>
                  <a:gd name="T20" fmla="*/ 94 w 844"/>
                  <a:gd name="T21" fmla="*/ 365 h 867"/>
                  <a:gd name="T22" fmla="*/ 94 w 844"/>
                  <a:gd name="T23" fmla="*/ 554 h 867"/>
                  <a:gd name="T24" fmla="*/ 323 w 844"/>
                  <a:gd name="T25" fmla="*/ 472 h 867"/>
                  <a:gd name="T26" fmla="*/ 324 w 844"/>
                  <a:gd name="T27" fmla="*/ 472 h 867"/>
                  <a:gd name="T28" fmla="*/ 405 w 844"/>
                  <a:gd name="T29" fmla="*/ 668 h 867"/>
                  <a:gd name="T30" fmla="*/ 417 w 844"/>
                  <a:gd name="T31" fmla="*/ 855 h 867"/>
                  <a:gd name="T32" fmla="*/ 430 w 844"/>
                  <a:gd name="T33" fmla="*/ 668 h 867"/>
                  <a:gd name="T34" fmla="*/ 468 w 844"/>
                  <a:gd name="T35" fmla="*/ 539 h 867"/>
                  <a:gd name="T36" fmla="*/ 656 w 844"/>
                  <a:gd name="T37" fmla="*/ 773 h 867"/>
                  <a:gd name="T38" fmla="*/ 844 w 844"/>
                  <a:gd name="T39" fmla="*/ 773 h 867"/>
                  <a:gd name="T40" fmla="*/ 743 w 844"/>
                  <a:gd name="T41" fmla="*/ 352 h 867"/>
                  <a:gd name="T42" fmla="*/ 743 w 844"/>
                  <a:gd name="T43" fmla="*/ 455 h 867"/>
                  <a:gd name="T44" fmla="*/ 743 w 844"/>
                  <a:gd name="T45" fmla="*/ 352 h 867"/>
                  <a:gd name="T46" fmla="*/ 689 w 844"/>
                  <a:gd name="T47" fmla="*/ 94 h 867"/>
                  <a:gd name="T48" fmla="*/ 586 w 844"/>
                  <a:gd name="T49" fmla="*/ 94 h 867"/>
                  <a:gd name="T50" fmla="*/ 94 w 844"/>
                  <a:gd name="T51" fmla="*/ 511 h 867"/>
                  <a:gd name="T52" fmla="*/ 94 w 844"/>
                  <a:gd name="T53" fmla="*/ 408 h 867"/>
                  <a:gd name="T54" fmla="*/ 94 w 844"/>
                  <a:gd name="T55" fmla="*/ 511 h 867"/>
                  <a:gd name="T56" fmla="*/ 417 w 844"/>
                  <a:gd name="T57" fmla="*/ 813 h 867"/>
                  <a:gd name="T58" fmla="*/ 417 w 844"/>
                  <a:gd name="T59" fmla="*/ 710 h 867"/>
                  <a:gd name="T60" fmla="*/ 417 w 844"/>
                  <a:gd name="T61" fmla="*/ 511 h 867"/>
                  <a:gd name="T62" fmla="*/ 417 w 844"/>
                  <a:gd name="T63" fmla="*/ 408 h 867"/>
                  <a:gd name="T64" fmla="*/ 417 w 844"/>
                  <a:gd name="T65" fmla="*/ 511 h 867"/>
                  <a:gd name="T66" fmla="*/ 699 w 844"/>
                  <a:gd name="T67" fmla="*/ 773 h 867"/>
                  <a:gd name="T68" fmla="*/ 802 w 844"/>
                  <a:gd name="T69" fmla="*/ 77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4" h="867">
                    <a:moveTo>
                      <a:pt x="750" y="678"/>
                    </a:moveTo>
                    <a:cubicBezTo>
                      <a:pt x="728" y="678"/>
                      <a:pt x="707" y="686"/>
                      <a:pt x="691" y="699"/>
                    </a:cubicBezTo>
                    <a:cubicBezTo>
                      <a:pt x="487" y="523"/>
                      <a:pt x="487" y="523"/>
                      <a:pt x="487" y="523"/>
                    </a:cubicBezTo>
                    <a:cubicBezTo>
                      <a:pt x="502" y="507"/>
                      <a:pt x="511" y="485"/>
                      <a:pt x="512" y="461"/>
                    </a:cubicBezTo>
                    <a:cubicBezTo>
                      <a:pt x="652" y="427"/>
                      <a:pt x="652" y="427"/>
                      <a:pt x="652" y="427"/>
                    </a:cubicBezTo>
                    <a:cubicBezTo>
                      <a:pt x="662" y="468"/>
                      <a:pt x="699" y="498"/>
                      <a:pt x="743" y="498"/>
                    </a:cubicBezTo>
                    <a:cubicBezTo>
                      <a:pt x="795" y="498"/>
                      <a:pt x="838" y="456"/>
                      <a:pt x="838" y="404"/>
                    </a:cubicBezTo>
                    <a:cubicBezTo>
                      <a:pt x="838" y="352"/>
                      <a:pt x="795" y="309"/>
                      <a:pt x="743" y="309"/>
                    </a:cubicBezTo>
                    <a:cubicBezTo>
                      <a:pt x="692" y="309"/>
                      <a:pt x="650" y="351"/>
                      <a:pt x="649" y="402"/>
                    </a:cubicBezTo>
                    <a:cubicBezTo>
                      <a:pt x="509" y="436"/>
                      <a:pt x="509" y="436"/>
                      <a:pt x="509" y="436"/>
                    </a:cubicBezTo>
                    <a:cubicBezTo>
                      <a:pt x="504" y="416"/>
                      <a:pt x="491" y="398"/>
                      <a:pt x="475" y="385"/>
                    </a:cubicBezTo>
                    <a:cubicBezTo>
                      <a:pt x="603" y="182"/>
                      <a:pt x="603" y="182"/>
                      <a:pt x="603" y="182"/>
                    </a:cubicBezTo>
                    <a:cubicBezTo>
                      <a:pt x="613" y="186"/>
                      <a:pt x="625" y="188"/>
                      <a:pt x="637" y="188"/>
                    </a:cubicBezTo>
                    <a:cubicBezTo>
                      <a:pt x="690" y="188"/>
                      <a:pt x="732" y="146"/>
                      <a:pt x="732" y="94"/>
                    </a:cubicBezTo>
                    <a:cubicBezTo>
                      <a:pt x="732" y="42"/>
                      <a:pt x="690" y="0"/>
                      <a:pt x="637" y="0"/>
                    </a:cubicBezTo>
                    <a:cubicBezTo>
                      <a:pt x="585" y="0"/>
                      <a:pt x="543" y="42"/>
                      <a:pt x="543" y="94"/>
                    </a:cubicBezTo>
                    <a:cubicBezTo>
                      <a:pt x="543" y="125"/>
                      <a:pt x="558" y="152"/>
                      <a:pt x="581" y="169"/>
                    </a:cubicBezTo>
                    <a:cubicBezTo>
                      <a:pt x="454" y="373"/>
                      <a:pt x="454" y="373"/>
                      <a:pt x="454" y="373"/>
                    </a:cubicBezTo>
                    <a:cubicBezTo>
                      <a:pt x="442" y="368"/>
                      <a:pt x="430" y="365"/>
                      <a:pt x="417" y="365"/>
                    </a:cubicBezTo>
                    <a:cubicBezTo>
                      <a:pt x="369" y="365"/>
                      <a:pt x="330" y="401"/>
                      <a:pt x="324" y="447"/>
                    </a:cubicBezTo>
                    <a:cubicBezTo>
                      <a:pt x="188" y="447"/>
                      <a:pt x="188" y="447"/>
                      <a:pt x="188" y="447"/>
                    </a:cubicBezTo>
                    <a:cubicBezTo>
                      <a:pt x="182" y="401"/>
                      <a:pt x="142" y="365"/>
                      <a:pt x="94" y="365"/>
                    </a:cubicBezTo>
                    <a:cubicBezTo>
                      <a:pt x="42" y="365"/>
                      <a:pt x="0" y="408"/>
                      <a:pt x="0" y="460"/>
                    </a:cubicBezTo>
                    <a:cubicBezTo>
                      <a:pt x="0" y="512"/>
                      <a:pt x="42" y="554"/>
                      <a:pt x="94" y="554"/>
                    </a:cubicBezTo>
                    <a:cubicBezTo>
                      <a:pt x="142" y="554"/>
                      <a:pt x="182" y="519"/>
                      <a:pt x="188" y="472"/>
                    </a:cubicBezTo>
                    <a:cubicBezTo>
                      <a:pt x="323" y="472"/>
                      <a:pt x="323" y="472"/>
                      <a:pt x="323" y="472"/>
                    </a:cubicBezTo>
                    <a:cubicBezTo>
                      <a:pt x="323" y="472"/>
                      <a:pt x="323" y="472"/>
                      <a:pt x="323" y="472"/>
                    </a:cubicBezTo>
                    <a:cubicBezTo>
                      <a:pt x="324" y="472"/>
                      <a:pt x="324" y="472"/>
                      <a:pt x="324" y="472"/>
                    </a:cubicBezTo>
                    <a:cubicBezTo>
                      <a:pt x="330" y="514"/>
                      <a:pt x="363" y="548"/>
                      <a:pt x="405" y="553"/>
                    </a:cubicBezTo>
                    <a:cubicBezTo>
                      <a:pt x="405" y="668"/>
                      <a:pt x="405" y="668"/>
                      <a:pt x="405" y="668"/>
                    </a:cubicBezTo>
                    <a:cubicBezTo>
                      <a:pt x="359" y="674"/>
                      <a:pt x="323" y="713"/>
                      <a:pt x="323" y="761"/>
                    </a:cubicBezTo>
                    <a:cubicBezTo>
                      <a:pt x="323" y="813"/>
                      <a:pt x="365" y="855"/>
                      <a:pt x="417" y="855"/>
                    </a:cubicBezTo>
                    <a:cubicBezTo>
                      <a:pt x="470" y="855"/>
                      <a:pt x="512" y="813"/>
                      <a:pt x="512" y="761"/>
                    </a:cubicBezTo>
                    <a:cubicBezTo>
                      <a:pt x="512" y="713"/>
                      <a:pt x="476" y="674"/>
                      <a:pt x="430" y="668"/>
                    </a:cubicBezTo>
                    <a:cubicBezTo>
                      <a:pt x="430" y="553"/>
                      <a:pt x="430" y="553"/>
                      <a:pt x="430" y="553"/>
                    </a:cubicBezTo>
                    <a:cubicBezTo>
                      <a:pt x="444" y="551"/>
                      <a:pt x="457" y="546"/>
                      <a:pt x="468" y="539"/>
                    </a:cubicBezTo>
                    <a:cubicBezTo>
                      <a:pt x="674" y="718"/>
                      <a:pt x="674" y="718"/>
                      <a:pt x="674" y="718"/>
                    </a:cubicBezTo>
                    <a:cubicBezTo>
                      <a:pt x="662" y="733"/>
                      <a:pt x="656" y="752"/>
                      <a:pt x="656" y="773"/>
                    </a:cubicBezTo>
                    <a:cubicBezTo>
                      <a:pt x="656" y="825"/>
                      <a:pt x="698" y="867"/>
                      <a:pt x="750" y="867"/>
                    </a:cubicBezTo>
                    <a:cubicBezTo>
                      <a:pt x="802" y="867"/>
                      <a:pt x="844" y="825"/>
                      <a:pt x="844" y="773"/>
                    </a:cubicBezTo>
                    <a:cubicBezTo>
                      <a:pt x="844" y="721"/>
                      <a:pt x="802" y="678"/>
                      <a:pt x="750" y="678"/>
                    </a:cubicBezTo>
                    <a:close/>
                    <a:moveTo>
                      <a:pt x="743" y="352"/>
                    </a:moveTo>
                    <a:cubicBezTo>
                      <a:pt x="772" y="352"/>
                      <a:pt x="795" y="375"/>
                      <a:pt x="795" y="404"/>
                    </a:cubicBezTo>
                    <a:cubicBezTo>
                      <a:pt x="795" y="432"/>
                      <a:pt x="772" y="455"/>
                      <a:pt x="743" y="455"/>
                    </a:cubicBezTo>
                    <a:cubicBezTo>
                      <a:pt x="715" y="455"/>
                      <a:pt x="692" y="432"/>
                      <a:pt x="692" y="404"/>
                    </a:cubicBezTo>
                    <a:cubicBezTo>
                      <a:pt x="692" y="375"/>
                      <a:pt x="715" y="352"/>
                      <a:pt x="743" y="352"/>
                    </a:cubicBezTo>
                    <a:close/>
                    <a:moveTo>
                      <a:pt x="637" y="42"/>
                    </a:moveTo>
                    <a:cubicBezTo>
                      <a:pt x="666" y="42"/>
                      <a:pt x="689" y="65"/>
                      <a:pt x="689" y="94"/>
                    </a:cubicBezTo>
                    <a:cubicBezTo>
                      <a:pt x="689" y="122"/>
                      <a:pt x="666" y="145"/>
                      <a:pt x="637" y="145"/>
                    </a:cubicBezTo>
                    <a:cubicBezTo>
                      <a:pt x="609" y="145"/>
                      <a:pt x="586" y="122"/>
                      <a:pt x="586" y="94"/>
                    </a:cubicBezTo>
                    <a:cubicBezTo>
                      <a:pt x="586" y="65"/>
                      <a:pt x="609" y="42"/>
                      <a:pt x="637" y="42"/>
                    </a:cubicBezTo>
                    <a:close/>
                    <a:moveTo>
                      <a:pt x="94" y="511"/>
                    </a:moveTo>
                    <a:cubicBezTo>
                      <a:pt x="66" y="511"/>
                      <a:pt x="43" y="488"/>
                      <a:pt x="43" y="460"/>
                    </a:cubicBezTo>
                    <a:cubicBezTo>
                      <a:pt x="43" y="431"/>
                      <a:pt x="66" y="408"/>
                      <a:pt x="94" y="408"/>
                    </a:cubicBezTo>
                    <a:cubicBezTo>
                      <a:pt x="123" y="408"/>
                      <a:pt x="146" y="431"/>
                      <a:pt x="146" y="460"/>
                    </a:cubicBezTo>
                    <a:cubicBezTo>
                      <a:pt x="146" y="488"/>
                      <a:pt x="123" y="511"/>
                      <a:pt x="94" y="511"/>
                    </a:cubicBezTo>
                    <a:close/>
                    <a:moveTo>
                      <a:pt x="469" y="761"/>
                    </a:moveTo>
                    <a:cubicBezTo>
                      <a:pt x="469" y="790"/>
                      <a:pt x="446" y="813"/>
                      <a:pt x="417" y="813"/>
                    </a:cubicBezTo>
                    <a:cubicBezTo>
                      <a:pt x="389" y="813"/>
                      <a:pt x="366" y="790"/>
                      <a:pt x="366" y="761"/>
                    </a:cubicBezTo>
                    <a:cubicBezTo>
                      <a:pt x="366" y="733"/>
                      <a:pt x="389" y="710"/>
                      <a:pt x="417" y="710"/>
                    </a:cubicBezTo>
                    <a:cubicBezTo>
                      <a:pt x="446" y="710"/>
                      <a:pt x="469" y="733"/>
                      <a:pt x="469" y="761"/>
                    </a:cubicBezTo>
                    <a:close/>
                    <a:moveTo>
                      <a:pt x="417" y="511"/>
                    </a:moveTo>
                    <a:cubicBezTo>
                      <a:pt x="389" y="511"/>
                      <a:pt x="366" y="488"/>
                      <a:pt x="366" y="460"/>
                    </a:cubicBezTo>
                    <a:cubicBezTo>
                      <a:pt x="366" y="431"/>
                      <a:pt x="389" y="408"/>
                      <a:pt x="417" y="408"/>
                    </a:cubicBezTo>
                    <a:cubicBezTo>
                      <a:pt x="446" y="408"/>
                      <a:pt x="469" y="431"/>
                      <a:pt x="469" y="460"/>
                    </a:cubicBezTo>
                    <a:cubicBezTo>
                      <a:pt x="469" y="488"/>
                      <a:pt x="446" y="511"/>
                      <a:pt x="417" y="511"/>
                    </a:cubicBezTo>
                    <a:close/>
                    <a:moveTo>
                      <a:pt x="750" y="824"/>
                    </a:moveTo>
                    <a:cubicBezTo>
                      <a:pt x="722" y="824"/>
                      <a:pt x="699" y="801"/>
                      <a:pt x="699" y="773"/>
                    </a:cubicBezTo>
                    <a:cubicBezTo>
                      <a:pt x="699" y="744"/>
                      <a:pt x="722" y="721"/>
                      <a:pt x="750" y="721"/>
                    </a:cubicBezTo>
                    <a:cubicBezTo>
                      <a:pt x="779" y="721"/>
                      <a:pt x="802" y="744"/>
                      <a:pt x="802" y="773"/>
                    </a:cubicBezTo>
                    <a:cubicBezTo>
                      <a:pt x="802" y="801"/>
                      <a:pt x="779" y="824"/>
                      <a:pt x="750" y="8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T4*"/>
            <p:cNvGrpSpPr/>
            <p:nvPr/>
          </p:nvGrpSpPr>
          <p:grpSpPr>
            <a:xfrm>
              <a:off x="8943090" y="2789850"/>
              <a:ext cx="2560320" cy="2560320"/>
              <a:chOff x="7770955" y="1632815"/>
              <a:chExt cx="3657600" cy="3657600"/>
            </a:xfrm>
          </p:grpSpPr>
          <p:pic>
            <p:nvPicPr>
              <p:cNvPr id="23" name="Picture 33"/>
              <p:cNvPicPr>
                <a:picLocks noChangeAspect="1"/>
              </p:cNvPicPr>
              <p:nvPr/>
            </p:nvPicPr>
            <p:blipFill rotWithShape="1">
              <a:blip r:embed="rId8" cstate="print">
                <a:lum/>
                <a:extLst>
                  <a:ext uri="{28A0092B-C50C-407E-A947-70E740481C1C}">
                    <a14:useLocalDpi xmlns:a14="http://schemas.microsoft.com/office/drawing/2010/main" val="0"/>
                  </a:ext>
                </a:extLst>
              </a:blip>
              <a:srcRect l="42336" t="14803" r="1429" b="823"/>
              <a:stretch/>
            </p:blipFill>
            <p:spPr>
              <a:xfrm>
                <a:off x="7770955" y="1632815"/>
                <a:ext cx="3657600" cy="3657600"/>
              </a:xfrm>
              <a:prstGeom prst="ellipse">
                <a:avLst/>
              </a:prstGeom>
            </p:spPr>
          </p:pic>
          <p:grpSp>
            <p:nvGrpSpPr>
              <p:cNvPr id="24" name="Group 34"/>
              <p:cNvGrpSpPr/>
              <p:nvPr/>
            </p:nvGrpSpPr>
            <p:grpSpPr>
              <a:xfrm>
                <a:off x="8964992" y="3548842"/>
                <a:ext cx="2384350" cy="1544851"/>
                <a:chOff x="9169252" y="3942904"/>
                <a:chExt cx="2012191" cy="1303724"/>
              </a:xfrm>
            </p:grpSpPr>
            <p:sp>
              <p:nvSpPr>
                <p:cNvPr id="25" name="Freeform 35"/>
                <p:cNvSpPr/>
                <p:nvPr/>
              </p:nvSpPr>
              <p:spPr bwMode="auto">
                <a:xfrm rot="401389">
                  <a:off x="9867114" y="3942904"/>
                  <a:ext cx="1314329" cy="1303724"/>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36"/>
                <p:cNvSpPr/>
                <p:nvPr/>
              </p:nvSpPr>
              <p:spPr bwMode="auto">
                <a:xfrm rot="792667">
                  <a:off x="9169252" y="4224220"/>
                  <a:ext cx="672312" cy="666887"/>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34358238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50"/>
                                  </p:iterate>
                                  <p:childTnLst>
                                    <p:set>
                                      <p:cBhvr>
                                        <p:cTn id="10" dur="1" fill="hold">
                                          <p:stCondLst>
                                            <p:cond delay="24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31.media.tumblr.com/tumblr_m9zy64seI71qztq6to1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1600"/>
          <a:stretch/>
        </p:blipFill>
        <p:spPr bwMode="auto">
          <a:xfrm>
            <a:off x="0" y="-11201"/>
            <a:ext cx="12292708" cy="6894856"/>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itle 1"/>
          <p:cNvSpPr txBox="1">
            <a:spLocks/>
          </p:cNvSpPr>
          <p:nvPr/>
        </p:nvSpPr>
        <p:spPr>
          <a:xfrm>
            <a:off x="2858016" y="2590909"/>
            <a:ext cx="6576675" cy="464602"/>
          </a:xfrm>
          <a:prstGeom prst="rect">
            <a:avLst/>
          </a:prstGeom>
        </p:spPr>
        <p:txBody>
          <a:bodyPr lIns="91424" tIns="45710" rIns="91424" bIns="45710" anchor="b"/>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ts val="4600"/>
              </a:lnSpc>
              <a:defRPr/>
            </a:pPr>
            <a:r>
              <a:rPr lang="en-US" i="0" kern="900" dirty="0" smtClean="0">
                <a:solidFill>
                  <a:srgbClr val="FBFBFB"/>
                </a:solidFill>
              </a:rPr>
              <a:t>MUCHAS GRACIAS</a:t>
            </a:r>
            <a:endParaRPr lang="en-US" i="0" kern="900" dirty="0">
              <a:solidFill>
                <a:srgbClr val="FBFBFB"/>
              </a:solidFill>
            </a:endParaRPr>
          </a:p>
        </p:txBody>
      </p:sp>
    </p:spTree>
    <p:extLst>
      <p:ext uri="{BB962C8B-B14F-4D97-AF65-F5344CB8AC3E}">
        <p14:creationId xmlns:p14="http://schemas.microsoft.com/office/powerpoint/2010/main" val="39947221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31.media.tumblr.com/tumblr_m9zy64seI71qztq6to1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1600"/>
          <a:stretch/>
        </p:blipFill>
        <p:spPr bwMode="auto">
          <a:xfrm>
            <a:off x="0" y="-11201"/>
            <a:ext cx="12292708" cy="6894856"/>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itle 1"/>
          <p:cNvSpPr txBox="1">
            <a:spLocks/>
          </p:cNvSpPr>
          <p:nvPr/>
        </p:nvSpPr>
        <p:spPr>
          <a:xfrm>
            <a:off x="2807665" y="3196699"/>
            <a:ext cx="6576675" cy="464602"/>
          </a:xfrm>
          <a:prstGeom prst="rect">
            <a:avLst/>
          </a:prstGeom>
        </p:spPr>
        <p:txBody>
          <a:bodyPr lIns="91424" tIns="45710" rIns="91424" bIns="45710" anchor="b"/>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ts val="4600"/>
              </a:lnSpc>
              <a:defRPr/>
            </a:pPr>
            <a:r>
              <a:rPr lang="en-US" i="0" kern="900" dirty="0" smtClean="0">
                <a:solidFill>
                  <a:srgbClr val="FBFBFB"/>
                </a:solidFill>
              </a:rPr>
              <a:t>THE WORLD HAS CHANGED</a:t>
            </a:r>
            <a:endParaRPr lang="en-US" i="0" kern="900" dirty="0">
              <a:solidFill>
                <a:srgbClr val="FBFBFB"/>
              </a:solidFill>
            </a:endParaRPr>
          </a:p>
        </p:txBody>
      </p:sp>
    </p:spTree>
    <p:extLst>
      <p:ext uri="{BB962C8B-B14F-4D97-AF65-F5344CB8AC3E}">
        <p14:creationId xmlns:p14="http://schemas.microsoft.com/office/powerpoint/2010/main" val="246329190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3" descr="C:\Users\Annette.DUARTE\Downloads\18004197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455" y="-1375"/>
            <a:ext cx="12187096" cy="6858892"/>
          </a:xfrm>
          <a:prstGeom prst="rect">
            <a:avLst/>
          </a:prstGeom>
          <a:noFill/>
          <a:extLst>
            <a:ext uri="{909E8E84-426E-40DD-AFC4-6F175D3DCCD1}">
              <a14:hiddenFill xmlns:a14="http://schemas.microsoft.com/office/drawing/2010/main">
                <a:solidFill>
                  <a:srgbClr val="FFFFFF"/>
                </a:solidFill>
              </a14:hiddenFill>
            </a:ext>
          </a:extLst>
        </p:spPr>
      </p:pic>
      <p:sp>
        <p:nvSpPr>
          <p:cNvPr id="18" name="Arc 17"/>
          <p:cNvSpPr/>
          <p:nvPr/>
        </p:nvSpPr>
        <p:spPr>
          <a:xfrm>
            <a:off x="1287172" y="4396210"/>
            <a:ext cx="2102949" cy="2954013"/>
          </a:xfrm>
          <a:prstGeom prst="arc">
            <a:avLst>
              <a:gd name="adj1" fmla="val 12901645"/>
              <a:gd name="adj2" fmla="val 215144"/>
            </a:avLst>
          </a:prstGeom>
          <a:ln w="38100">
            <a:gradFill>
              <a:gsLst>
                <a:gs pos="100000">
                  <a:schemeClr val="bg1">
                    <a:alpha val="0"/>
                  </a:schemeClr>
                </a:gs>
                <a:gs pos="95000">
                  <a:schemeClr val="bg1"/>
                </a:gs>
                <a:gs pos="0">
                  <a:schemeClr val="bg1">
                    <a:alpha val="0"/>
                  </a:schemeClr>
                </a:gs>
                <a:gs pos="5000">
                  <a:schemeClr val="bg1">
                    <a:alpha val="68000"/>
                  </a:schemeClr>
                </a:gs>
              </a:gsLst>
              <a:lin ang="0" scaled="0"/>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89" name="Arc 88"/>
          <p:cNvSpPr/>
          <p:nvPr/>
        </p:nvSpPr>
        <p:spPr>
          <a:xfrm>
            <a:off x="-2923249" y="3186577"/>
            <a:ext cx="4285993" cy="4417322"/>
          </a:xfrm>
          <a:prstGeom prst="arc">
            <a:avLst>
              <a:gd name="adj1" fmla="val 17394305"/>
              <a:gd name="adj2" fmla="val 21176732"/>
            </a:avLst>
          </a:prstGeom>
          <a:ln w="38100">
            <a:gradFill flip="none" rotWithShape="1">
              <a:gsLst>
                <a:gs pos="0">
                  <a:schemeClr val="bg1">
                    <a:alpha val="0"/>
                  </a:schemeClr>
                </a:gs>
                <a:gs pos="27000">
                  <a:srgbClr val="FFFFFF"/>
                </a:gs>
                <a:gs pos="100000">
                  <a:schemeClr val="bg1">
                    <a:alpha val="8200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08" name="Arc 107"/>
          <p:cNvSpPr/>
          <p:nvPr/>
        </p:nvSpPr>
        <p:spPr>
          <a:xfrm>
            <a:off x="-1368631" y="1339727"/>
            <a:ext cx="5268426" cy="4536124"/>
          </a:xfrm>
          <a:prstGeom prst="arc">
            <a:avLst>
              <a:gd name="adj1" fmla="val 13158776"/>
              <a:gd name="adj2" fmla="val 4959"/>
            </a:avLst>
          </a:prstGeom>
          <a:ln w="38100">
            <a:gradFill flip="none" rotWithShape="1">
              <a:gsLst>
                <a:gs pos="100000">
                  <a:schemeClr val="bg1">
                    <a:alpha val="0"/>
                  </a:schemeClr>
                </a:gs>
                <a:gs pos="3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11" name="Arc 110"/>
          <p:cNvSpPr/>
          <p:nvPr/>
        </p:nvSpPr>
        <p:spPr>
          <a:xfrm flipH="1">
            <a:off x="3407587" y="3401474"/>
            <a:ext cx="711178" cy="3550043"/>
          </a:xfrm>
          <a:prstGeom prst="arc">
            <a:avLst>
              <a:gd name="adj1" fmla="val 15851218"/>
              <a:gd name="adj2" fmla="val 3961854"/>
            </a:avLst>
          </a:prstGeom>
          <a:ln w="38100">
            <a:gradFill flip="none" rotWithShape="1">
              <a:gsLst>
                <a:gs pos="92000">
                  <a:schemeClr val="bg1"/>
                </a:gs>
                <a:gs pos="9000">
                  <a:schemeClr val="bg1"/>
                </a:gs>
                <a:gs pos="97000">
                  <a:schemeClr val="bg1">
                    <a:alpha val="0"/>
                  </a:schemeClr>
                </a:gs>
                <a:gs pos="49000">
                  <a:schemeClr val="bg1"/>
                </a:gs>
                <a:gs pos="3000">
                  <a:schemeClr val="bg1">
                    <a:alpha val="0"/>
                  </a:schemeClr>
                </a:gs>
              </a:gsLst>
              <a:lin ang="27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22" name="Arc 121"/>
          <p:cNvSpPr/>
          <p:nvPr/>
        </p:nvSpPr>
        <p:spPr>
          <a:xfrm flipH="1">
            <a:off x="2982137" y="3305378"/>
            <a:ext cx="3735401" cy="5335348"/>
          </a:xfrm>
          <a:prstGeom prst="arc">
            <a:avLst>
              <a:gd name="adj1" fmla="val 10968324"/>
              <a:gd name="adj2" fmla="val 17456439"/>
            </a:avLst>
          </a:prstGeom>
          <a:ln w="38100">
            <a:gradFill flip="none" rotWithShape="1">
              <a:gsLst>
                <a:gs pos="0">
                  <a:schemeClr val="bg1">
                    <a:alpha val="11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35" name="Arc 134"/>
          <p:cNvSpPr/>
          <p:nvPr/>
        </p:nvSpPr>
        <p:spPr>
          <a:xfrm flipH="1">
            <a:off x="10766020" y="4083001"/>
            <a:ext cx="4307584" cy="2933316"/>
          </a:xfrm>
          <a:prstGeom prst="arc">
            <a:avLst>
              <a:gd name="adj1" fmla="val 17780596"/>
              <a:gd name="adj2" fmla="val 508301"/>
            </a:avLst>
          </a:prstGeom>
          <a:ln w="38100">
            <a:gradFill flip="none" rotWithShape="1">
              <a:gsLst>
                <a:gs pos="97000">
                  <a:schemeClr val="bg1"/>
                </a:gs>
                <a:gs pos="3000">
                  <a:schemeClr val="bg1"/>
                </a:gs>
                <a:gs pos="100000">
                  <a:schemeClr val="bg1">
                    <a:alpha val="0"/>
                  </a:schemeClr>
                </a:gs>
                <a:gs pos="49000">
                  <a:schemeClr val="bg1"/>
                </a:gs>
                <a:gs pos="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38" name="Arc 137"/>
          <p:cNvSpPr/>
          <p:nvPr/>
        </p:nvSpPr>
        <p:spPr>
          <a:xfrm>
            <a:off x="6274903" y="2749425"/>
            <a:ext cx="908267" cy="851332"/>
          </a:xfrm>
          <a:prstGeom prst="arc">
            <a:avLst>
              <a:gd name="adj1" fmla="val 11836044"/>
              <a:gd name="adj2" fmla="val 20326249"/>
            </a:avLst>
          </a:prstGeom>
          <a:ln w="38100">
            <a:gradFill flip="none" rotWithShape="1">
              <a:gsLst>
                <a:gs pos="95000">
                  <a:schemeClr val="bg1">
                    <a:alpha val="26000"/>
                  </a:schemeClr>
                </a:gs>
                <a:gs pos="9000">
                  <a:schemeClr val="bg1">
                    <a:alpha val="13000"/>
                  </a:schemeClr>
                </a:gs>
                <a:gs pos="100000">
                  <a:schemeClr val="bg1">
                    <a:alpha val="0"/>
                  </a:schemeClr>
                </a:gs>
                <a:gs pos="49000">
                  <a:schemeClr val="bg1">
                    <a:alpha val="82000"/>
                  </a:schemeClr>
                </a:gs>
                <a:gs pos="3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39" name="Arc 138"/>
          <p:cNvSpPr/>
          <p:nvPr/>
        </p:nvSpPr>
        <p:spPr>
          <a:xfrm flipH="1">
            <a:off x="585434" y="1349870"/>
            <a:ext cx="3368338" cy="5689912"/>
          </a:xfrm>
          <a:prstGeom prst="arc">
            <a:avLst>
              <a:gd name="adj1" fmla="val 12020966"/>
              <a:gd name="adj2" fmla="val 18781423"/>
            </a:avLst>
          </a:prstGeom>
          <a:ln w="38100">
            <a:gradFill flip="none" rotWithShape="1">
              <a:gsLst>
                <a:gs pos="38000">
                  <a:schemeClr val="bg1"/>
                </a:gs>
                <a:gs pos="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41" name="Arc 140"/>
          <p:cNvSpPr/>
          <p:nvPr/>
        </p:nvSpPr>
        <p:spPr>
          <a:xfrm>
            <a:off x="-1147185" y="1825739"/>
            <a:ext cx="1964034" cy="1630844"/>
          </a:xfrm>
          <a:prstGeom prst="arc">
            <a:avLst>
              <a:gd name="adj1" fmla="val 16715293"/>
              <a:gd name="adj2" fmla="val 21565217"/>
            </a:avLst>
          </a:prstGeom>
          <a:ln w="38100">
            <a:gradFill flip="none" rotWithShape="1">
              <a:gsLst>
                <a:gs pos="95000">
                  <a:schemeClr val="bg1"/>
                </a:gs>
                <a:gs pos="9000">
                  <a:schemeClr val="bg1">
                    <a:alpha val="13000"/>
                  </a:schemeClr>
                </a:gs>
                <a:gs pos="100000">
                  <a:schemeClr val="bg1">
                    <a:alpha val="0"/>
                  </a:schemeClr>
                </a:gs>
                <a:gs pos="49000">
                  <a:schemeClr val="bg1">
                    <a:alpha val="42000"/>
                  </a:schemeClr>
                </a:gs>
                <a:gs pos="3000">
                  <a:schemeClr val="bg1">
                    <a:alpha val="0"/>
                  </a:schemeClr>
                </a:gs>
              </a:gsLst>
              <a:lin ang="15000000" scaled="0"/>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42" name="Arc 141"/>
          <p:cNvSpPr/>
          <p:nvPr/>
        </p:nvSpPr>
        <p:spPr>
          <a:xfrm flipH="1">
            <a:off x="3819394" y="1638275"/>
            <a:ext cx="2444714" cy="3344667"/>
          </a:xfrm>
          <a:prstGeom prst="arc">
            <a:avLst>
              <a:gd name="adj1" fmla="val 11682861"/>
              <a:gd name="adj2" fmla="val 18558841"/>
            </a:avLst>
          </a:prstGeom>
          <a:ln w="38100">
            <a:gradFill flip="none" rotWithShape="1">
              <a:gsLst>
                <a:gs pos="95000">
                  <a:schemeClr val="bg1"/>
                </a:gs>
                <a:gs pos="9000">
                  <a:schemeClr val="bg1"/>
                </a:gs>
                <a:gs pos="100000">
                  <a:schemeClr val="bg1">
                    <a:alpha val="0"/>
                  </a:schemeClr>
                </a:gs>
                <a:gs pos="49000">
                  <a:schemeClr val="bg1"/>
                </a:gs>
                <a:gs pos="3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44" name="Arc 143"/>
          <p:cNvSpPr/>
          <p:nvPr/>
        </p:nvSpPr>
        <p:spPr>
          <a:xfrm>
            <a:off x="2345177" y="1795328"/>
            <a:ext cx="2083619" cy="3907717"/>
          </a:xfrm>
          <a:prstGeom prst="arc">
            <a:avLst>
              <a:gd name="adj1" fmla="val 10566361"/>
              <a:gd name="adj2" fmla="val 17677458"/>
            </a:avLst>
          </a:prstGeom>
          <a:ln w="38100">
            <a:gradFill>
              <a:gsLst>
                <a:gs pos="100000">
                  <a:schemeClr val="bg1">
                    <a:alpha val="0"/>
                  </a:schemeClr>
                </a:gs>
                <a:gs pos="95000">
                  <a:schemeClr val="bg1"/>
                </a:gs>
                <a:gs pos="0">
                  <a:schemeClr val="bg1">
                    <a:alpha val="0"/>
                  </a:schemeClr>
                </a:gs>
                <a:gs pos="4000">
                  <a:schemeClr val="bg1">
                    <a:alpha val="68000"/>
                  </a:schemeClr>
                </a:gs>
              </a:gsLst>
              <a:lin ang="0" scaled="0"/>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47" name="Arc 146"/>
          <p:cNvSpPr/>
          <p:nvPr/>
        </p:nvSpPr>
        <p:spPr>
          <a:xfrm flipH="1">
            <a:off x="6976643" y="2225349"/>
            <a:ext cx="1403473" cy="4459663"/>
          </a:xfrm>
          <a:prstGeom prst="arc">
            <a:avLst>
              <a:gd name="adj1" fmla="val 8549833"/>
              <a:gd name="adj2" fmla="val 17440148"/>
            </a:avLst>
          </a:prstGeom>
          <a:ln w="38100">
            <a:gradFill>
              <a:gsLst>
                <a:gs pos="0">
                  <a:schemeClr val="bg1">
                    <a:alpha val="0"/>
                  </a:schemeClr>
                </a:gs>
                <a:gs pos="100000">
                  <a:schemeClr val="bg1"/>
                </a:gs>
              </a:gsLst>
              <a:lin ang="12000000" scaled="0"/>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51" name="Arc 150"/>
          <p:cNvSpPr/>
          <p:nvPr/>
        </p:nvSpPr>
        <p:spPr>
          <a:xfrm>
            <a:off x="10744429" y="2657362"/>
            <a:ext cx="2925704" cy="6322748"/>
          </a:xfrm>
          <a:prstGeom prst="arc">
            <a:avLst>
              <a:gd name="adj1" fmla="val 11237950"/>
              <a:gd name="adj2" fmla="val 16230836"/>
            </a:avLst>
          </a:prstGeom>
          <a:ln w="38100">
            <a:gradFill flip="none" rotWithShape="1">
              <a:gsLst>
                <a:gs pos="95000">
                  <a:schemeClr val="bg1"/>
                </a:gs>
                <a:gs pos="2000">
                  <a:schemeClr val="bg1"/>
                </a:gs>
                <a:gs pos="100000">
                  <a:schemeClr val="bg1">
                    <a:alpha val="0"/>
                  </a:schemeClr>
                </a:gs>
                <a:gs pos="49000">
                  <a:schemeClr val="bg1"/>
                </a:gs>
                <a:gs pos="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56" name="Arc 155"/>
          <p:cNvSpPr/>
          <p:nvPr/>
        </p:nvSpPr>
        <p:spPr>
          <a:xfrm>
            <a:off x="11089899" y="1264122"/>
            <a:ext cx="2083618" cy="4556750"/>
          </a:xfrm>
          <a:prstGeom prst="arc">
            <a:avLst>
              <a:gd name="adj1" fmla="val 14444288"/>
              <a:gd name="adj2" fmla="val 16439751"/>
            </a:avLst>
          </a:prstGeom>
          <a:ln w="38100">
            <a:gradFill flip="none" rotWithShape="1">
              <a:gsLst>
                <a:gs pos="95000">
                  <a:schemeClr val="bg1"/>
                </a:gs>
                <a:gs pos="9000">
                  <a:schemeClr val="bg1"/>
                </a:gs>
                <a:gs pos="100000">
                  <a:schemeClr val="bg1">
                    <a:alpha val="0"/>
                  </a:schemeClr>
                </a:gs>
                <a:gs pos="49000">
                  <a:schemeClr val="bg1"/>
                </a:gs>
                <a:gs pos="3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57" name="Arc 156"/>
          <p:cNvSpPr/>
          <p:nvPr/>
        </p:nvSpPr>
        <p:spPr>
          <a:xfrm flipH="1">
            <a:off x="8952299" y="1534130"/>
            <a:ext cx="6283246" cy="4719730"/>
          </a:xfrm>
          <a:prstGeom prst="arc">
            <a:avLst>
              <a:gd name="adj1" fmla="val 15867753"/>
              <a:gd name="adj2" fmla="val 249046"/>
            </a:avLst>
          </a:prstGeom>
          <a:ln w="38100">
            <a:gradFill flip="none" rotWithShape="1">
              <a:gsLst>
                <a:gs pos="88000">
                  <a:schemeClr val="bg1"/>
                </a:gs>
                <a:gs pos="2000">
                  <a:schemeClr val="bg1"/>
                </a:gs>
                <a:gs pos="97000">
                  <a:schemeClr val="bg1">
                    <a:alpha val="0"/>
                  </a:schemeClr>
                </a:gs>
                <a:gs pos="49000">
                  <a:schemeClr val="bg1"/>
                </a:gs>
                <a:gs pos="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59" name="Arc 158"/>
          <p:cNvSpPr/>
          <p:nvPr/>
        </p:nvSpPr>
        <p:spPr>
          <a:xfrm flipH="1">
            <a:off x="2284143" y="1152080"/>
            <a:ext cx="2112263" cy="2119818"/>
          </a:xfrm>
          <a:prstGeom prst="arc">
            <a:avLst>
              <a:gd name="adj1" fmla="val 12413539"/>
              <a:gd name="adj2" fmla="val 21232241"/>
            </a:avLst>
          </a:prstGeom>
          <a:ln w="38100">
            <a:gradFill flip="none" rotWithShape="1">
              <a:gsLst>
                <a:gs pos="95000">
                  <a:schemeClr val="bg1">
                    <a:alpha val="26000"/>
                  </a:schemeClr>
                </a:gs>
                <a:gs pos="9000">
                  <a:schemeClr val="bg1">
                    <a:alpha val="13000"/>
                  </a:schemeClr>
                </a:gs>
                <a:gs pos="100000">
                  <a:schemeClr val="bg1">
                    <a:alpha val="0"/>
                  </a:schemeClr>
                </a:gs>
                <a:gs pos="49000">
                  <a:schemeClr val="bg1">
                    <a:alpha val="42000"/>
                  </a:schemeClr>
                </a:gs>
                <a:gs pos="3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60" name="Arc 159"/>
          <p:cNvSpPr/>
          <p:nvPr/>
        </p:nvSpPr>
        <p:spPr>
          <a:xfrm>
            <a:off x="-1341642" y="1146582"/>
            <a:ext cx="3587440" cy="2496257"/>
          </a:xfrm>
          <a:prstGeom prst="arc">
            <a:avLst>
              <a:gd name="adj1" fmla="val 14843985"/>
              <a:gd name="adj2" fmla="val 21291397"/>
            </a:avLst>
          </a:prstGeom>
          <a:ln w="38100">
            <a:gradFill>
              <a:gsLst>
                <a:gs pos="100000">
                  <a:schemeClr val="bg1">
                    <a:alpha val="0"/>
                  </a:schemeClr>
                </a:gs>
                <a:gs pos="95000">
                  <a:schemeClr val="bg1"/>
                </a:gs>
                <a:gs pos="0">
                  <a:schemeClr val="bg1">
                    <a:alpha val="0"/>
                  </a:schemeClr>
                </a:gs>
                <a:gs pos="5000">
                  <a:schemeClr val="bg1">
                    <a:alpha val="68000"/>
                  </a:schemeClr>
                </a:gs>
              </a:gsLst>
              <a:lin ang="0" scaled="0"/>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66" name="Arc 165"/>
          <p:cNvSpPr/>
          <p:nvPr/>
        </p:nvSpPr>
        <p:spPr>
          <a:xfrm flipH="1">
            <a:off x="9448912" y="432502"/>
            <a:ext cx="4469527" cy="3391292"/>
          </a:xfrm>
          <a:prstGeom prst="arc">
            <a:avLst>
              <a:gd name="adj1" fmla="val 14995228"/>
              <a:gd name="adj2" fmla="val 21445646"/>
            </a:avLst>
          </a:prstGeom>
          <a:ln w="38100">
            <a:gradFill>
              <a:gsLst>
                <a:gs pos="100000">
                  <a:schemeClr val="bg1">
                    <a:alpha val="0"/>
                  </a:schemeClr>
                </a:gs>
                <a:gs pos="95000">
                  <a:schemeClr val="bg1"/>
                </a:gs>
                <a:gs pos="0">
                  <a:schemeClr val="bg1">
                    <a:alpha val="0"/>
                  </a:schemeClr>
                </a:gs>
                <a:gs pos="5000">
                  <a:schemeClr val="bg1">
                    <a:alpha val="68000"/>
                  </a:schemeClr>
                </a:gs>
              </a:gsLst>
              <a:lin ang="0" scaled="0"/>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97" name="Arc 96"/>
          <p:cNvSpPr/>
          <p:nvPr/>
        </p:nvSpPr>
        <p:spPr>
          <a:xfrm>
            <a:off x="-2935844" y="1564733"/>
            <a:ext cx="5268426" cy="4536124"/>
          </a:xfrm>
          <a:prstGeom prst="arc">
            <a:avLst>
              <a:gd name="adj1" fmla="val 16514256"/>
              <a:gd name="adj2" fmla="val 4959"/>
            </a:avLst>
          </a:prstGeom>
          <a:ln w="38100">
            <a:gradFill flip="none" rotWithShape="1">
              <a:gsLst>
                <a:gs pos="100000">
                  <a:schemeClr val="bg1">
                    <a:alpha val="0"/>
                  </a:schemeClr>
                </a:gs>
                <a:gs pos="3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01" name="Arc 100"/>
          <p:cNvSpPr/>
          <p:nvPr/>
        </p:nvSpPr>
        <p:spPr>
          <a:xfrm flipH="1">
            <a:off x="6231720" y="227293"/>
            <a:ext cx="8420842" cy="5983365"/>
          </a:xfrm>
          <a:prstGeom prst="arc">
            <a:avLst>
              <a:gd name="adj1" fmla="val 12413539"/>
              <a:gd name="adj2" fmla="val 21415070"/>
            </a:avLst>
          </a:prstGeom>
          <a:ln w="38100">
            <a:gradFill flip="none" rotWithShape="1">
              <a:gsLst>
                <a:gs pos="98000">
                  <a:schemeClr val="bg1">
                    <a:alpha val="94000"/>
                  </a:schemeClr>
                </a:gs>
                <a:gs pos="21000">
                  <a:schemeClr val="bg1">
                    <a:alpha val="0"/>
                  </a:schemeClr>
                </a:gs>
                <a:gs pos="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98" name="Arc 97"/>
          <p:cNvSpPr/>
          <p:nvPr/>
        </p:nvSpPr>
        <p:spPr>
          <a:xfrm flipH="1">
            <a:off x="3446361" y="2095746"/>
            <a:ext cx="3292765" cy="7009394"/>
          </a:xfrm>
          <a:prstGeom prst="arc">
            <a:avLst>
              <a:gd name="adj1" fmla="val 14707731"/>
              <a:gd name="adj2" fmla="val 702028"/>
            </a:avLst>
          </a:prstGeom>
          <a:ln w="38100">
            <a:gradFill flip="none" rotWithShape="1">
              <a:gsLst>
                <a:gs pos="49000">
                  <a:schemeClr val="bg1"/>
                </a:gs>
                <a:gs pos="3000">
                  <a:schemeClr val="bg1">
                    <a:alpha val="0"/>
                  </a:schemeClr>
                </a:gs>
              </a:gsLst>
              <a:lin ang="27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00" name="Arc 99"/>
          <p:cNvSpPr/>
          <p:nvPr/>
        </p:nvSpPr>
        <p:spPr>
          <a:xfrm flipH="1">
            <a:off x="9342897" y="1112920"/>
            <a:ext cx="3280027" cy="2405584"/>
          </a:xfrm>
          <a:prstGeom prst="arc">
            <a:avLst>
              <a:gd name="adj1" fmla="val 12413539"/>
              <a:gd name="adj2" fmla="val 20891095"/>
            </a:avLst>
          </a:prstGeom>
          <a:ln w="38100">
            <a:gradFill flip="none" rotWithShape="1">
              <a:gsLst>
                <a:gs pos="95000">
                  <a:schemeClr val="bg1">
                    <a:alpha val="26000"/>
                  </a:schemeClr>
                </a:gs>
                <a:gs pos="9000">
                  <a:schemeClr val="bg1">
                    <a:alpha val="13000"/>
                  </a:schemeClr>
                </a:gs>
                <a:gs pos="100000">
                  <a:schemeClr val="bg1">
                    <a:alpha val="0"/>
                  </a:schemeClr>
                </a:gs>
                <a:gs pos="49000">
                  <a:schemeClr val="bg1">
                    <a:alpha val="42000"/>
                  </a:schemeClr>
                </a:gs>
                <a:gs pos="3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sp>
        <p:nvSpPr>
          <p:cNvPr id="163" name="Arc 162"/>
          <p:cNvSpPr/>
          <p:nvPr/>
        </p:nvSpPr>
        <p:spPr>
          <a:xfrm flipH="1">
            <a:off x="6210128" y="1184340"/>
            <a:ext cx="3800176" cy="4897747"/>
          </a:xfrm>
          <a:prstGeom prst="arc">
            <a:avLst>
              <a:gd name="adj1" fmla="val 14038482"/>
              <a:gd name="adj2" fmla="val 21184448"/>
            </a:avLst>
          </a:prstGeom>
          <a:ln w="15875">
            <a:gradFill flip="none" rotWithShape="1">
              <a:gsLst>
                <a:gs pos="95000">
                  <a:schemeClr val="bg1"/>
                </a:gs>
                <a:gs pos="5000">
                  <a:schemeClr val="bg1"/>
                </a:gs>
                <a:gs pos="100000">
                  <a:schemeClr val="bg1">
                    <a:alpha val="0"/>
                  </a:schemeClr>
                </a:gs>
                <a:gs pos="49000">
                  <a:schemeClr val="bg1"/>
                </a:gs>
                <a:gs pos="2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txBody>
          <a:bodyPr lIns="89608" tIns="44805" rIns="89608" bIns="44805" rtlCol="0" anchor="ctr"/>
          <a:lstStyle/>
          <a:p>
            <a:pPr algn="ctr" defTabSz="914009"/>
            <a:endParaRPr lang="en-US" dirty="0">
              <a:solidFill>
                <a:srgbClr val="000000"/>
              </a:solidFill>
            </a:endParaRPr>
          </a:p>
        </p:txBody>
      </p:sp>
      <p:grpSp>
        <p:nvGrpSpPr>
          <p:cNvPr id="25" name="Group 24"/>
          <p:cNvGrpSpPr/>
          <p:nvPr/>
        </p:nvGrpSpPr>
        <p:grpSpPr>
          <a:xfrm>
            <a:off x="678997" y="2588509"/>
            <a:ext cx="241561" cy="241658"/>
            <a:chOff x="668354" y="2706017"/>
            <a:chExt cx="246504" cy="246504"/>
          </a:xfrm>
        </p:grpSpPr>
        <p:sp>
          <p:nvSpPr>
            <p:cNvPr id="12" name="Oval 11"/>
            <p:cNvSpPr/>
            <p:nvPr/>
          </p:nvSpPr>
          <p:spPr>
            <a:xfrm>
              <a:off x="668354" y="2706017"/>
              <a:ext cx="246504" cy="246504"/>
            </a:xfrm>
            <a:prstGeom prst="ellipse">
              <a:avLst/>
            </a:prstGeom>
            <a:solidFill>
              <a:schemeClr val="accent2"/>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741" y="2753482"/>
              <a:ext cx="129765" cy="15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Group 28"/>
          <p:cNvGrpSpPr/>
          <p:nvPr/>
        </p:nvGrpSpPr>
        <p:grpSpPr>
          <a:xfrm>
            <a:off x="4211792" y="2582044"/>
            <a:ext cx="161574" cy="161639"/>
            <a:chOff x="4295474" y="1660664"/>
            <a:chExt cx="164880" cy="164880"/>
          </a:xfrm>
        </p:grpSpPr>
        <p:sp>
          <p:nvSpPr>
            <p:cNvPr id="38" name="Oval 37"/>
            <p:cNvSpPr/>
            <p:nvPr/>
          </p:nvSpPr>
          <p:spPr>
            <a:xfrm>
              <a:off x="4295474" y="1660664"/>
              <a:ext cx="164880" cy="164880"/>
            </a:xfrm>
            <a:prstGeom prst="ellipse">
              <a:avLst/>
            </a:prstGeom>
            <a:solidFill>
              <a:schemeClr val="accent2"/>
            </a:solidFill>
            <a:ln w="127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7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8043" y="1723233"/>
              <a:ext cx="61776" cy="6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9" name="Oval 168"/>
          <p:cNvSpPr/>
          <p:nvPr/>
        </p:nvSpPr>
        <p:spPr>
          <a:xfrm>
            <a:off x="7120237" y="3019654"/>
            <a:ext cx="66175" cy="66202"/>
          </a:xfrm>
          <a:prstGeom prst="ellipse">
            <a:avLst/>
          </a:prstGeom>
          <a:solidFill>
            <a:srgbClr val="EB3C00">
              <a:alpha val="90000"/>
            </a:srgbClr>
          </a:solidFill>
          <a:ln w="127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89608" tIns="44805" rIns="89608" bIns="44805" rtlCol="0" anchor="ctr"/>
          <a:lstStyle/>
          <a:p>
            <a:pPr algn="ctr" defTabSz="914009"/>
            <a:endParaRPr lang="en-US" dirty="0">
              <a:solidFill>
                <a:srgbClr val="FFFFFF"/>
              </a:solidFill>
            </a:endParaRPr>
          </a:p>
        </p:txBody>
      </p:sp>
      <p:grpSp>
        <p:nvGrpSpPr>
          <p:cNvPr id="174" name="Group 173"/>
          <p:cNvGrpSpPr/>
          <p:nvPr/>
        </p:nvGrpSpPr>
        <p:grpSpPr>
          <a:xfrm>
            <a:off x="6380061" y="5820871"/>
            <a:ext cx="664913" cy="665180"/>
            <a:chOff x="6062804" y="2700663"/>
            <a:chExt cx="495445" cy="495445"/>
          </a:xfrm>
        </p:grpSpPr>
        <p:sp>
          <p:nvSpPr>
            <p:cNvPr id="175" name="Oval 174"/>
            <p:cNvSpPr/>
            <p:nvPr/>
          </p:nvSpPr>
          <p:spPr>
            <a:xfrm>
              <a:off x="6062804" y="2700663"/>
              <a:ext cx="495445" cy="495445"/>
            </a:xfrm>
            <a:prstGeom prst="ellipse">
              <a:avLst/>
            </a:prstGeom>
            <a:solidFill>
              <a:srgbClr val="DC3C00"/>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903" y="2845572"/>
              <a:ext cx="241247" cy="205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6" name="Group 125"/>
          <p:cNvGrpSpPr>
            <a:grpSpLocks noChangeAspect="1"/>
          </p:cNvGrpSpPr>
          <p:nvPr/>
        </p:nvGrpSpPr>
        <p:grpSpPr>
          <a:xfrm>
            <a:off x="3827673" y="3540269"/>
            <a:ext cx="201201" cy="201281"/>
            <a:chOff x="14596830" y="4456573"/>
            <a:chExt cx="706109" cy="706109"/>
          </a:xfrm>
        </p:grpSpPr>
        <p:sp>
          <p:nvSpPr>
            <p:cNvPr id="127" name="Oval 126"/>
            <p:cNvSpPr/>
            <p:nvPr/>
          </p:nvSpPr>
          <p:spPr>
            <a:xfrm>
              <a:off x="14596830" y="4456573"/>
              <a:ext cx="706109" cy="706109"/>
            </a:xfrm>
            <a:prstGeom prst="ellipse">
              <a:avLst/>
            </a:prstGeom>
            <a:solidFill>
              <a:schemeClr val="accent2"/>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grpSp>
          <p:nvGrpSpPr>
            <p:cNvPr id="128" name="Group 127"/>
            <p:cNvGrpSpPr/>
            <p:nvPr/>
          </p:nvGrpSpPr>
          <p:grpSpPr>
            <a:xfrm>
              <a:off x="14622208" y="4601710"/>
              <a:ext cx="604918" cy="425498"/>
              <a:chOff x="7531678" y="6108665"/>
              <a:chExt cx="604918" cy="425498"/>
            </a:xfrm>
          </p:grpSpPr>
          <p:sp>
            <p:nvSpPr>
              <p:cNvPr id="129" name="AutoShape 3"/>
              <p:cNvSpPr>
                <a:spLocks noChangeAspect="1" noChangeArrowheads="1" noTextEdit="1"/>
              </p:cNvSpPr>
              <p:nvPr/>
            </p:nvSpPr>
            <p:spPr bwMode="auto">
              <a:xfrm>
                <a:off x="7531678" y="6108665"/>
                <a:ext cx="604918" cy="41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009"/>
                <a:endParaRPr lang="en-US" dirty="0">
                  <a:solidFill>
                    <a:srgbClr val="000000"/>
                  </a:solidFill>
                </a:endParaRPr>
              </a:p>
            </p:txBody>
          </p:sp>
          <p:grpSp>
            <p:nvGrpSpPr>
              <p:cNvPr id="130" name="Group 129"/>
              <p:cNvGrpSpPr/>
              <p:nvPr/>
            </p:nvGrpSpPr>
            <p:grpSpPr>
              <a:xfrm>
                <a:off x="7696147" y="6111240"/>
                <a:ext cx="405831" cy="422923"/>
                <a:chOff x="13864387" y="1366468"/>
                <a:chExt cx="8442328" cy="8797928"/>
              </a:xfrm>
              <a:solidFill>
                <a:schemeClr val="bg1"/>
              </a:solidFill>
            </p:grpSpPr>
            <p:sp>
              <p:nvSpPr>
                <p:cNvPr id="131" name="Freeform 42"/>
                <p:cNvSpPr>
                  <a:spLocks noEditPoints="1"/>
                </p:cNvSpPr>
                <p:nvPr/>
              </p:nvSpPr>
              <p:spPr bwMode="auto">
                <a:xfrm>
                  <a:off x="13864387" y="1366468"/>
                  <a:ext cx="5130802" cy="8797928"/>
                </a:xfrm>
                <a:custGeom>
                  <a:avLst/>
                  <a:gdLst>
                    <a:gd name="T0" fmla="*/ 10 w 1368"/>
                    <a:gd name="T1" fmla="*/ 229 h 2346"/>
                    <a:gd name="T2" fmla="*/ 0 w 1368"/>
                    <a:gd name="T3" fmla="*/ 2088 h 2346"/>
                    <a:gd name="T4" fmla="*/ 1368 w 1368"/>
                    <a:gd name="T5" fmla="*/ 2346 h 2346"/>
                    <a:gd name="T6" fmla="*/ 1368 w 1368"/>
                    <a:gd name="T7" fmla="*/ 0 h 2346"/>
                    <a:gd name="T8" fmla="*/ 10 w 1368"/>
                    <a:gd name="T9" fmla="*/ 229 h 2346"/>
                    <a:gd name="T10" fmla="*/ 975 w 1368"/>
                    <a:gd name="T11" fmla="*/ 704 h 2346"/>
                    <a:gd name="T12" fmla="*/ 691 w 1368"/>
                    <a:gd name="T13" fmla="*/ 1407 h 2346"/>
                    <a:gd name="T14" fmla="*/ 557 w 1368"/>
                    <a:gd name="T15" fmla="*/ 1579 h 2346"/>
                    <a:gd name="T16" fmla="*/ 397 w 1368"/>
                    <a:gd name="T17" fmla="*/ 1593 h 2346"/>
                    <a:gd name="T18" fmla="*/ 411 w 1368"/>
                    <a:gd name="T19" fmla="*/ 1487 h 2346"/>
                    <a:gd name="T20" fmla="*/ 557 w 1368"/>
                    <a:gd name="T21" fmla="*/ 1429 h 2346"/>
                    <a:gd name="T22" fmla="*/ 598 w 1368"/>
                    <a:gd name="T23" fmla="*/ 1332 h 2346"/>
                    <a:gd name="T24" fmla="*/ 338 w 1368"/>
                    <a:gd name="T25" fmla="*/ 689 h 2346"/>
                    <a:gd name="T26" fmla="*/ 455 w 1368"/>
                    <a:gd name="T27" fmla="*/ 649 h 2346"/>
                    <a:gd name="T28" fmla="*/ 669 w 1368"/>
                    <a:gd name="T29" fmla="*/ 1182 h 2346"/>
                    <a:gd name="T30" fmla="*/ 863 w 1368"/>
                    <a:gd name="T31" fmla="*/ 664 h 2346"/>
                    <a:gd name="T32" fmla="*/ 975 w 1368"/>
                    <a:gd name="T33" fmla="*/ 704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8" h="2346">
                      <a:moveTo>
                        <a:pt x="10" y="229"/>
                      </a:moveTo>
                      <a:cubicBezTo>
                        <a:pt x="0" y="2088"/>
                        <a:pt x="0" y="2088"/>
                        <a:pt x="0" y="2088"/>
                      </a:cubicBezTo>
                      <a:cubicBezTo>
                        <a:pt x="1368" y="2346"/>
                        <a:pt x="1368" y="2346"/>
                        <a:pt x="1368" y="2346"/>
                      </a:cubicBezTo>
                      <a:cubicBezTo>
                        <a:pt x="1368" y="0"/>
                        <a:pt x="1368" y="0"/>
                        <a:pt x="1368" y="0"/>
                      </a:cubicBezTo>
                      <a:lnTo>
                        <a:pt x="10" y="229"/>
                      </a:lnTo>
                      <a:close/>
                      <a:moveTo>
                        <a:pt x="975" y="704"/>
                      </a:moveTo>
                      <a:cubicBezTo>
                        <a:pt x="951" y="777"/>
                        <a:pt x="719" y="1339"/>
                        <a:pt x="691" y="1407"/>
                      </a:cubicBezTo>
                      <a:cubicBezTo>
                        <a:pt x="662" y="1476"/>
                        <a:pt x="628" y="1560"/>
                        <a:pt x="557" y="1579"/>
                      </a:cubicBezTo>
                      <a:cubicBezTo>
                        <a:pt x="486" y="1599"/>
                        <a:pt x="442" y="1595"/>
                        <a:pt x="397" y="1593"/>
                      </a:cubicBezTo>
                      <a:cubicBezTo>
                        <a:pt x="353" y="1590"/>
                        <a:pt x="316" y="1496"/>
                        <a:pt x="411" y="1487"/>
                      </a:cubicBezTo>
                      <a:cubicBezTo>
                        <a:pt x="505" y="1478"/>
                        <a:pt x="531" y="1467"/>
                        <a:pt x="557" y="1429"/>
                      </a:cubicBezTo>
                      <a:cubicBezTo>
                        <a:pt x="583" y="1392"/>
                        <a:pt x="598" y="1332"/>
                        <a:pt x="598" y="1332"/>
                      </a:cubicBezTo>
                      <a:cubicBezTo>
                        <a:pt x="598" y="1332"/>
                        <a:pt x="358" y="752"/>
                        <a:pt x="338" y="689"/>
                      </a:cubicBezTo>
                      <a:cubicBezTo>
                        <a:pt x="318" y="625"/>
                        <a:pt x="424" y="583"/>
                        <a:pt x="455" y="649"/>
                      </a:cubicBezTo>
                      <a:cubicBezTo>
                        <a:pt x="486" y="715"/>
                        <a:pt x="669" y="1182"/>
                        <a:pt x="669" y="1182"/>
                      </a:cubicBezTo>
                      <a:cubicBezTo>
                        <a:pt x="669" y="1182"/>
                        <a:pt x="827" y="755"/>
                        <a:pt x="863" y="664"/>
                      </a:cubicBezTo>
                      <a:cubicBezTo>
                        <a:pt x="898" y="574"/>
                        <a:pt x="999" y="632"/>
                        <a:pt x="975"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009"/>
                  <a:endParaRPr lang="en-US" dirty="0">
                    <a:solidFill>
                      <a:srgbClr val="000000"/>
                    </a:solidFill>
                  </a:endParaRPr>
                </a:p>
              </p:txBody>
            </p:sp>
            <p:sp>
              <p:nvSpPr>
                <p:cNvPr id="132" name="Freeform 43"/>
                <p:cNvSpPr>
                  <a:spLocks/>
                </p:cNvSpPr>
                <p:nvPr/>
              </p:nvSpPr>
              <p:spPr bwMode="auto">
                <a:xfrm>
                  <a:off x="19212676" y="3158756"/>
                  <a:ext cx="2400301" cy="1616076"/>
                </a:xfrm>
                <a:custGeom>
                  <a:avLst/>
                  <a:gdLst>
                    <a:gd name="T0" fmla="*/ 0 w 640"/>
                    <a:gd name="T1" fmla="*/ 409 h 431"/>
                    <a:gd name="T2" fmla="*/ 165 w 640"/>
                    <a:gd name="T3" fmla="*/ 255 h 431"/>
                    <a:gd name="T4" fmla="*/ 449 w 640"/>
                    <a:gd name="T5" fmla="*/ 57 h 431"/>
                    <a:gd name="T6" fmla="*/ 529 w 640"/>
                    <a:gd name="T7" fmla="*/ 218 h 431"/>
                    <a:gd name="T8" fmla="*/ 41 w 640"/>
                    <a:gd name="T9" fmla="*/ 425 h 431"/>
                    <a:gd name="T10" fmla="*/ 0 w 640"/>
                    <a:gd name="T11" fmla="*/ 409 h 431"/>
                  </a:gdLst>
                  <a:ahLst/>
                  <a:cxnLst>
                    <a:cxn ang="0">
                      <a:pos x="T0" y="T1"/>
                    </a:cxn>
                    <a:cxn ang="0">
                      <a:pos x="T2" y="T3"/>
                    </a:cxn>
                    <a:cxn ang="0">
                      <a:pos x="T4" y="T5"/>
                    </a:cxn>
                    <a:cxn ang="0">
                      <a:pos x="T6" y="T7"/>
                    </a:cxn>
                    <a:cxn ang="0">
                      <a:pos x="T8" y="T9"/>
                    </a:cxn>
                    <a:cxn ang="0">
                      <a:pos x="T10" y="T11"/>
                    </a:cxn>
                  </a:cxnLst>
                  <a:rect l="0" t="0" r="r" b="b"/>
                  <a:pathLst>
                    <a:path w="640" h="431">
                      <a:moveTo>
                        <a:pt x="0" y="409"/>
                      </a:moveTo>
                      <a:cubicBezTo>
                        <a:pt x="0" y="409"/>
                        <a:pt x="1" y="365"/>
                        <a:pt x="165" y="255"/>
                      </a:cubicBezTo>
                      <a:cubicBezTo>
                        <a:pt x="359" y="124"/>
                        <a:pt x="449" y="57"/>
                        <a:pt x="449" y="57"/>
                      </a:cubicBezTo>
                      <a:cubicBezTo>
                        <a:pt x="571" y="0"/>
                        <a:pt x="640" y="171"/>
                        <a:pt x="529" y="218"/>
                      </a:cubicBezTo>
                      <a:cubicBezTo>
                        <a:pt x="433" y="258"/>
                        <a:pt x="113" y="413"/>
                        <a:pt x="41" y="425"/>
                      </a:cubicBezTo>
                      <a:cubicBezTo>
                        <a:pt x="6" y="431"/>
                        <a:pt x="0" y="409"/>
                        <a:pt x="0"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009"/>
                  <a:endParaRPr lang="en-US" dirty="0">
                    <a:solidFill>
                      <a:srgbClr val="000000"/>
                    </a:solidFill>
                  </a:endParaRPr>
                </a:p>
              </p:txBody>
            </p:sp>
            <p:sp>
              <p:nvSpPr>
                <p:cNvPr id="133" name="Freeform 44"/>
                <p:cNvSpPr>
                  <a:spLocks/>
                </p:cNvSpPr>
                <p:nvPr/>
              </p:nvSpPr>
              <p:spPr bwMode="auto">
                <a:xfrm>
                  <a:off x="19674639" y="5243144"/>
                  <a:ext cx="2632076" cy="717550"/>
                </a:xfrm>
                <a:custGeom>
                  <a:avLst/>
                  <a:gdLst>
                    <a:gd name="T0" fmla="*/ 5 w 702"/>
                    <a:gd name="T1" fmla="*/ 99 h 191"/>
                    <a:gd name="T2" fmla="*/ 224 w 702"/>
                    <a:gd name="T3" fmla="*/ 41 h 191"/>
                    <a:gd name="T4" fmla="*/ 568 w 702"/>
                    <a:gd name="T5" fmla="*/ 0 h 191"/>
                    <a:gd name="T6" fmla="*/ 562 w 702"/>
                    <a:gd name="T7" fmla="*/ 180 h 191"/>
                    <a:gd name="T8" fmla="*/ 35 w 702"/>
                    <a:gd name="T9" fmla="*/ 132 h 191"/>
                    <a:gd name="T10" fmla="*/ 5 w 702"/>
                    <a:gd name="T11" fmla="*/ 99 h 191"/>
                  </a:gdLst>
                  <a:ahLst/>
                  <a:cxnLst>
                    <a:cxn ang="0">
                      <a:pos x="T0" y="T1"/>
                    </a:cxn>
                    <a:cxn ang="0">
                      <a:pos x="T2" y="T3"/>
                    </a:cxn>
                    <a:cxn ang="0">
                      <a:pos x="T4" y="T5"/>
                    </a:cxn>
                    <a:cxn ang="0">
                      <a:pos x="T6" y="T7"/>
                    </a:cxn>
                    <a:cxn ang="0">
                      <a:pos x="T8" y="T9"/>
                    </a:cxn>
                    <a:cxn ang="0">
                      <a:pos x="T10" y="T11"/>
                    </a:cxn>
                  </a:cxnLst>
                  <a:rect l="0" t="0" r="r" b="b"/>
                  <a:pathLst>
                    <a:path w="702" h="191">
                      <a:moveTo>
                        <a:pt x="5" y="99"/>
                      </a:moveTo>
                      <a:cubicBezTo>
                        <a:pt x="5" y="99"/>
                        <a:pt x="28" y="60"/>
                        <a:pt x="224" y="41"/>
                      </a:cubicBezTo>
                      <a:cubicBezTo>
                        <a:pt x="457" y="17"/>
                        <a:pt x="568" y="0"/>
                        <a:pt x="568" y="0"/>
                      </a:cubicBezTo>
                      <a:cubicBezTo>
                        <a:pt x="702" y="8"/>
                        <a:pt x="682" y="191"/>
                        <a:pt x="562" y="180"/>
                      </a:cubicBezTo>
                      <a:cubicBezTo>
                        <a:pt x="459" y="170"/>
                        <a:pt x="104" y="155"/>
                        <a:pt x="35" y="132"/>
                      </a:cubicBezTo>
                      <a:cubicBezTo>
                        <a:pt x="0" y="121"/>
                        <a:pt x="5" y="99"/>
                        <a:pt x="5"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009"/>
                  <a:endParaRPr lang="en-US" dirty="0">
                    <a:solidFill>
                      <a:srgbClr val="000000"/>
                    </a:solidFill>
                  </a:endParaRPr>
                </a:p>
              </p:txBody>
            </p:sp>
            <p:sp>
              <p:nvSpPr>
                <p:cNvPr id="134" name="Freeform 45"/>
                <p:cNvSpPr>
                  <a:spLocks/>
                </p:cNvSpPr>
                <p:nvPr/>
              </p:nvSpPr>
              <p:spPr bwMode="auto">
                <a:xfrm>
                  <a:off x="19182514" y="6365507"/>
                  <a:ext cx="2455863" cy="1712913"/>
                </a:xfrm>
                <a:custGeom>
                  <a:avLst/>
                  <a:gdLst>
                    <a:gd name="T0" fmla="*/ 15 w 655"/>
                    <a:gd name="T1" fmla="*/ 21 h 457"/>
                    <a:gd name="T2" fmla="*/ 232 w 655"/>
                    <a:gd name="T3" fmla="*/ 87 h 457"/>
                    <a:gd name="T4" fmla="*/ 545 w 655"/>
                    <a:gd name="T5" fmla="*/ 234 h 457"/>
                    <a:gd name="T6" fmla="*/ 446 w 655"/>
                    <a:gd name="T7" fmla="*/ 383 h 457"/>
                    <a:gd name="T8" fmla="*/ 23 w 655"/>
                    <a:gd name="T9" fmla="*/ 65 h 457"/>
                    <a:gd name="T10" fmla="*/ 15 w 655"/>
                    <a:gd name="T11" fmla="*/ 21 h 457"/>
                  </a:gdLst>
                  <a:ahLst/>
                  <a:cxnLst>
                    <a:cxn ang="0">
                      <a:pos x="T0" y="T1"/>
                    </a:cxn>
                    <a:cxn ang="0">
                      <a:pos x="T2" y="T3"/>
                    </a:cxn>
                    <a:cxn ang="0">
                      <a:pos x="T4" y="T5"/>
                    </a:cxn>
                    <a:cxn ang="0">
                      <a:pos x="T6" y="T7"/>
                    </a:cxn>
                    <a:cxn ang="0">
                      <a:pos x="T8" y="T9"/>
                    </a:cxn>
                    <a:cxn ang="0">
                      <a:pos x="T10" y="T11"/>
                    </a:cxn>
                  </a:cxnLst>
                  <a:rect l="0" t="0" r="r" b="b"/>
                  <a:pathLst>
                    <a:path w="655" h="457">
                      <a:moveTo>
                        <a:pt x="15" y="21"/>
                      </a:moveTo>
                      <a:cubicBezTo>
                        <a:pt x="15" y="21"/>
                        <a:pt x="55" y="0"/>
                        <a:pt x="232" y="87"/>
                      </a:cubicBezTo>
                      <a:cubicBezTo>
                        <a:pt x="442" y="190"/>
                        <a:pt x="545" y="234"/>
                        <a:pt x="545" y="234"/>
                      </a:cubicBezTo>
                      <a:cubicBezTo>
                        <a:pt x="655" y="311"/>
                        <a:pt x="542" y="457"/>
                        <a:pt x="446" y="383"/>
                      </a:cubicBezTo>
                      <a:cubicBezTo>
                        <a:pt x="363" y="321"/>
                        <a:pt x="69" y="121"/>
                        <a:pt x="23" y="65"/>
                      </a:cubicBezTo>
                      <a:cubicBezTo>
                        <a:pt x="0" y="37"/>
                        <a:pt x="15" y="21"/>
                        <a:pt x="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009"/>
                  <a:endParaRPr lang="en-US" dirty="0">
                    <a:solidFill>
                      <a:srgbClr val="000000"/>
                    </a:solidFill>
                  </a:endParaRPr>
                </a:p>
              </p:txBody>
            </p:sp>
          </p:grpSp>
        </p:grpSp>
      </p:grpSp>
      <p:grpSp>
        <p:nvGrpSpPr>
          <p:cNvPr id="28" name="Group 27"/>
          <p:cNvGrpSpPr/>
          <p:nvPr/>
        </p:nvGrpSpPr>
        <p:grpSpPr>
          <a:xfrm>
            <a:off x="8721733" y="3532806"/>
            <a:ext cx="461642" cy="461828"/>
            <a:chOff x="8897697" y="3603149"/>
            <a:chExt cx="471089" cy="471089"/>
          </a:xfrm>
        </p:grpSpPr>
        <p:sp>
          <p:nvSpPr>
            <p:cNvPr id="8" name="Oval 7"/>
            <p:cNvSpPr/>
            <p:nvPr/>
          </p:nvSpPr>
          <p:spPr>
            <a:xfrm>
              <a:off x="8897697" y="3603149"/>
              <a:ext cx="471089" cy="471089"/>
            </a:xfrm>
            <a:prstGeom prst="ellipse">
              <a:avLst/>
            </a:prstGeom>
            <a:solidFill>
              <a:schemeClr val="accent2"/>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10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1597" y="3778049"/>
              <a:ext cx="183287" cy="18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5"/>
          <p:cNvGrpSpPr/>
          <p:nvPr/>
        </p:nvGrpSpPr>
        <p:grpSpPr>
          <a:xfrm>
            <a:off x="8115027" y="4625254"/>
            <a:ext cx="572434" cy="572664"/>
            <a:chOff x="8298785" y="4960565"/>
            <a:chExt cx="602306" cy="602306"/>
          </a:xfrm>
        </p:grpSpPr>
        <p:sp>
          <p:nvSpPr>
            <p:cNvPr id="7" name="Oval 6"/>
            <p:cNvSpPr/>
            <p:nvPr/>
          </p:nvSpPr>
          <p:spPr>
            <a:xfrm>
              <a:off x="8298785" y="4960565"/>
              <a:ext cx="602306" cy="602306"/>
            </a:xfrm>
            <a:prstGeom prst="ellipse">
              <a:avLst/>
            </a:prstGeom>
            <a:solidFill>
              <a:schemeClr val="accent2"/>
            </a:solidFill>
            <a:ln w="127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grpSp>
          <p:nvGrpSpPr>
            <p:cNvPr id="2" name="Group 1"/>
            <p:cNvGrpSpPr/>
            <p:nvPr/>
          </p:nvGrpSpPr>
          <p:grpSpPr>
            <a:xfrm>
              <a:off x="8359481" y="5137646"/>
              <a:ext cx="480916" cy="248143"/>
              <a:chOff x="8213837" y="4859923"/>
              <a:chExt cx="471529" cy="243300"/>
            </a:xfrm>
          </p:grpSpPr>
          <p:pic>
            <p:nvPicPr>
              <p:cNvPr id="6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5456" y="4859923"/>
                <a:ext cx="208292" cy="2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3837" y="4926149"/>
                <a:ext cx="151595" cy="177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3771" y="4926149"/>
                <a:ext cx="151595" cy="177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0" name="Group 29"/>
          <p:cNvGrpSpPr/>
          <p:nvPr/>
        </p:nvGrpSpPr>
        <p:grpSpPr>
          <a:xfrm>
            <a:off x="3929912" y="2211987"/>
            <a:ext cx="323148" cy="323279"/>
            <a:chOff x="4007824" y="2255845"/>
            <a:chExt cx="329761" cy="329761"/>
          </a:xfrm>
        </p:grpSpPr>
        <p:sp>
          <p:nvSpPr>
            <p:cNvPr id="10" name="Oval 9"/>
            <p:cNvSpPr/>
            <p:nvPr/>
          </p:nvSpPr>
          <p:spPr>
            <a:xfrm>
              <a:off x="4007824" y="2255845"/>
              <a:ext cx="329761" cy="329761"/>
            </a:xfrm>
            <a:prstGeom prst="ellipse">
              <a:avLst/>
            </a:prstGeom>
            <a:solidFill>
              <a:schemeClr val="accent2"/>
            </a:solidFill>
            <a:ln w="127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7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8811" y="2371379"/>
              <a:ext cx="123552" cy="123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Group 19"/>
          <p:cNvGrpSpPr/>
          <p:nvPr/>
        </p:nvGrpSpPr>
        <p:grpSpPr>
          <a:xfrm>
            <a:off x="2167712" y="2288369"/>
            <a:ext cx="110342" cy="110387"/>
            <a:chOff x="2003065" y="893473"/>
            <a:chExt cx="116100" cy="116100"/>
          </a:xfrm>
        </p:grpSpPr>
        <p:sp>
          <p:nvSpPr>
            <p:cNvPr id="43" name="Oval 42"/>
            <p:cNvSpPr/>
            <p:nvPr/>
          </p:nvSpPr>
          <p:spPr>
            <a:xfrm>
              <a:off x="2003065" y="893473"/>
              <a:ext cx="116100" cy="116100"/>
            </a:xfrm>
            <a:prstGeom prst="ellipse">
              <a:avLst/>
            </a:prstGeom>
            <a:solidFill>
              <a:schemeClr val="accent2">
                <a:alpha val="44000"/>
              </a:schemeClr>
            </a:solidFill>
            <a:ln w="127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9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0576" y="935148"/>
              <a:ext cx="46629" cy="4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1" name="Group 30"/>
          <p:cNvGrpSpPr/>
          <p:nvPr/>
        </p:nvGrpSpPr>
        <p:grpSpPr>
          <a:xfrm>
            <a:off x="11211512" y="2044194"/>
            <a:ext cx="260055" cy="260160"/>
            <a:chOff x="11438424" y="2084685"/>
            <a:chExt cx="265377" cy="265377"/>
          </a:xfrm>
        </p:grpSpPr>
        <p:sp>
          <p:nvSpPr>
            <p:cNvPr id="13" name="Oval 12"/>
            <p:cNvSpPr/>
            <p:nvPr/>
          </p:nvSpPr>
          <p:spPr>
            <a:xfrm>
              <a:off x="11438424" y="2084685"/>
              <a:ext cx="265377" cy="265377"/>
            </a:xfrm>
            <a:prstGeom prst="ellipse">
              <a:avLst/>
            </a:prstGeom>
            <a:solidFill>
              <a:schemeClr val="accent2"/>
            </a:solidFill>
            <a:ln w="127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8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19190" y="2156723"/>
              <a:ext cx="103849" cy="12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2119410" y="3778502"/>
            <a:ext cx="443172" cy="443351"/>
            <a:chOff x="1897424" y="3671839"/>
            <a:chExt cx="466300" cy="466300"/>
          </a:xfrm>
        </p:grpSpPr>
        <p:sp>
          <p:nvSpPr>
            <p:cNvPr id="5" name="Oval 4"/>
            <p:cNvSpPr/>
            <p:nvPr/>
          </p:nvSpPr>
          <p:spPr>
            <a:xfrm>
              <a:off x="1897424" y="3671839"/>
              <a:ext cx="466300" cy="466300"/>
            </a:xfrm>
            <a:prstGeom prst="ellipse">
              <a:avLst/>
            </a:prstGeom>
            <a:solidFill>
              <a:schemeClr val="accent2"/>
            </a:solidFill>
            <a:ln w="127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10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8717" y="3840315"/>
              <a:ext cx="188985" cy="188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p:nvPr/>
        </p:nvGrpSpPr>
        <p:grpSpPr>
          <a:xfrm>
            <a:off x="6024217" y="3006328"/>
            <a:ext cx="470872" cy="471061"/>
            <a:chOff x="6062804" y="2700663"/>
            <a:chExt cx="495445" cy="495445"/>
          </a:xfrm>
        </p:grpSpPr>
        <p:sp>
          <p:nvSpPr>
            <p:cNvPr id="11" name="Oval 10"/>
            <p:cNvSpPr/>
            <p:nvPr/>
          </p:nvSpPr>
          <p:spPr>
            <a:xfrm>
              <a:off x="6062804" y="2700663"/>
              <a:ext cx="495445" cy="495445"/>
            </a:xfrm>
            <a:prstGeom prst="ellipse">
              <a:avLst/>
            </a:prstGeom>
            <a:solidFill>
              <a:srgbClr val="DC3C00">
                <a:alpha val="89804"/>
              </a:srgbClr>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903" y="2845572"/>
              <a:ext cx="241247" cy="205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10432641" y="5477645"/>
            <a:ext cx="691950" cy="692228"/>
            <a:chOff x="10641836" y="5586986"/>
            <a:chExt cx="705825" cy="706109"/>
          </a:xfrm>
        </p:grpSpPr>
        <p:grpSp>
          <p:nvGrpSpPr>
            <p:cNvPr id="14" name="Group 13"/>
            <p:cNvGrpSpPr/>
            <p:nvPr/>
          </p:nvGrpSpPr>
          <p:grpSpPr>
            <a:xfrm>
              <a:off x="10641836" y="5586986"/>
              <a:ext cx="705825" cy="706109"/>
              <a:chOff x="14596830" y="4456573"/>
              <a:chExt cx="706109" cy="706109"/>
            </a:xfrm>
          </p:grpSpPr>
          <p:sp>
            <p:nvSpPr>
              <p:cNvPr id="102" name="Oval 101"/>
              <p:cNvSpPr/>
              <p:nvPr/>
            </p:nvSpPr>
            <p:spPr>
              <a:xfrm>
                <a:off x="14596830" y="4456573"/>
                <a:ext cx="706109" cy="706109"/>
              </a:xfrm>
              <a:prstGeom prst="ellipse">
                <a:avLst/>
              </a:prstGeom>
              <a:solidFill>
                <a:schemeClr val="accent2"/>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sp>
            <p:nvSpPr>
              <p:cNvPr id="109" name="AutoShape 3"/>
              <p:cNvSpPr>
                <a:spLocks noChangeAspect="1" noChangeArrowheads="1" noTextEdit="1"/>
              </p:cNvSpPr>
              <p:nvPr/>
            </p:nvSpPr>
            <p:spPr bwMode="auto">
              <a:xfrm>
                <a:off x="14622208" y="4601710"/>
                <a:ext cx="604918" cy="41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009"/>
                <a:endParaRPr lang="en-US" dirty="0">
                  <a:solidFill>
                    <a:srgbClr val="000000"/>
                  </a:solidFill>
                </a:endParaRPr>
              </a:p>
            </p:txBody>
          </p:sp>
        </p:grpSp>
        <p:pic>
          <p:nvPicPr>
            <p:cNvPr id="103"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35747" y="5809266"/>
              <a:ext cx="367817" cy="29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3111795" y="5818285"/>
            <a:ext cx="609363" cy="609608"/>
            <a:chOff x="3174192" y="5934457"/>
            <a:chExt cx="621582" cy="621832"/>
          </a:xfrm>
        </p:grpSpPr>
        <p:sp>
          <p:nvSpPr>
            <p:cNvPr id="146" name="Oval 145"/>
            <p:cNvSpPr/>
            <p:nvPr/>
          </p:nvSpPr>
          <p:spPr>
            <a:xfrm>
              <a:off x="3174192" y="5934457"/>
              <a:ext cx="621582" cy="621832"/>
            </a:xfrm>
            <a:prstGeom prst="ellipse">
              <a:avLst/>
            </a:prstGeom>
            <a:solidFill>
              <a:schemeClr val="accent2"/>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136"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72409" y="6118234"/>
              <a:ext cx="254177" cy="25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1104611" y="5119074"/>
            <a:ext cx="572434" cy="572664"/>
            <a:chOff x="1126760" y="5221225"/>
            <a:chExt cx="583912" cy="584147"/>
          </a:xfrm>
        </p:grpSpPr>
        <p:sp>
          <p:nvSpPr>
            <p:cNvPr id="137" name="Oval 136"/>
            <p:cNvSpPr/>
            <p:nvPr/>
          </p:nvSpPr>
          <p:spPr>
            <a:xfrm>
              <a:off x="1126760" y="5221225"/>
              <a:ext cx="583912" cy="584147"/>
            </a:xfrm>
            <a:prstGeom prst="ellipse">
              <a:avLst/>
            </a:prstGeom>
            <a:solidFill>
              <a:schemeClr val="accent2"/>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pic>
          <p:nvPicPr>
            <p:cNvPr id="140"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1692" y="5390053"/>
              <a:ext cx="254177" cy="25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9303599" y="1882980"/>
            <a:ext cx="322584" cy="322713"/>
            <a:chOff x="9490155" y="1920241"/>
            <a:chExt cx="329052" cy="329184"/>
          </a:xfrm>
        </p:grpSpPr>
        <p:grpSp>
          <p:nvGrpSpPr>
            <p:cNvPr id="116" name="Group 115"/>
            <p:cNvGrpSpPr>
              <a:grpSpLocks noChangeAspect="1"/>
            </p:cNvGrpSpPr>
            <p:nvPr/>
          </p:nvGrpSpPr>
          <p:grpSpPr>
            <a:xfrm>
              <a:off x="9490155" y="1920241"/>
              <a:ext cx="329052" cy="329184"/>
              <a:chOff x="14596830" y="4456573"/>
              <a:chExt cx="706109" cy="706109"/>
            </a:xfrm>
          </p:grpSpPr>
          <p:sp>
            <p:nvSpPr>
              <p:cNvPr id="117" name="Oval 116"/>
              <p:cNvSpPr/>
              <p:nvPr/>
            </p:nvSpPr>
            <p:spPr>
              <a:xfrm>
                <a:off x="14596830" y="4456573"/>
                <a:ext cx="706109" cy="706109"/>
              </a:xfrm>
              <a:prstGeom prst="ellipse">
                <a:avLst/>
              </a:prstGeom>
              <a:solidFill>
                <a:schemeClr val="accent2"/>
              </a:solidFill>
              <a:ln>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09"/>
                <a:endParaRPr lang="en-US" dirty="0">
                  <a:solidFill>
                    <a:srgbClr val="FFFFFF"/>
                  </a:solidFill>
                </a:endParaRPr>
              </a:p>
            </p:txBody>
          </p:sp>
          <p:sp>
            <p:nvSpPr>
              <p:cNvPr id="119" name="AutoShape 3"/>
              <p:cNvSpPr>
                <a:spLocks noChangeAspect="1" noChangeArrowheads="1" noTextEdit="1"/>
              </p:cNvSpPr>
              <p:nvPr/>
            </p:nvSpPr>
            <p:spPr bwMode="auto">
              <a:xfrm>
                <a:off x="14622208" y="4601710"/>
                <a:ext cx="604917" cy="41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009"/>
                <a:endParaRPr lang="en-US" dirty="0">
                  <a:solidFill>
                    <a:srgbClr val="000000"/>
                  </a:solidFill>
                </a:endParaRPr>
              </a:p>
            </p:txBody>
          </p:sp>
        </p:grpSp>
        <p:pic>
          <p:nvPicPr>
            <p:cNvPr id="14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63062" y="2011992"/>
              <a:ext cx="211957" cy="172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0" name="Rectangle 9"/>
          <p:cNvSpPr/>
          <p:nvPr/>
        </p:nvSpPr>
        <p:spPr bwMode="auto">
          <a:xfrm>
            <a:off x="2453" y="487"/>
            <a:ext cx="12190271" cy="6857027"/>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10"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134465" y="544784"/>
            <a:ext cx="6143826" cy="1112396"/>
            <a:chOff x="321390" y="384785"/>
            <a:chExt cx="6267023" cy="1324153"/>
          </a:xfrm>
        </p:grpSpPr>
        <p:sp>
          <p:nvSpPr>
            <p:cNvPr id="118" name="Rectangle 117"/>
            <p:cNvSpPr/>
            <p:nvPr/>
          </p:nvSpPr>
          <p:spPr bwMode="auto">
            <a:xfrm>
              <a:off x="321390" y="384785"/>
              <a:ext cx="6267023" cy="1324153"/>
            </a:xfrm>
            <a:prstGeom prst="rect">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p:cNvSpPr txBox="1"/>
            <p:nvPr/>
          </p:nvSpPr>
          <p:spPr>
            <a:xfrm>
              <a:off x="809544" y="951960"/>
              <a:ext cx="4608105" cy="439638"/>
            </a:xfrm>
            <a:prstGeom prst="rect">
              <a:avLst/>
            </a:prstGeom>
            <a:noFill/>
          </p:spPr>
          <p:txBody>
            <a:bodyPr wrap="none" lIns="0" tIns="0" rIns="0" bIns="0" rtlCol="0">
              <a:spAutoFit/>
            </a:bodyPr>
            <a:lstStyle/>
            <a:p>
              <a:pPr algn="ctr" defTabSz="1218753">
                <a:defRPr/>
              </a:pPr>
              <a:r>
                <a:rPr lang="en-US" sz="2400" spc="-70" dirty="0" err="1">
                  <a:gradFill>
                    <a:gsLst>
                      <a:gs pos="2917">
                        <a:srgbClr val="F2F2F2"/>
                      </a:gs>
                      <a:gs pos="95000">
                        <a:srgbClr val="F2F2F2"/>
                      </a:gs>
                    </a:gsLst>
                    <a:lin ang="5400000" scaled="0"/>
                  </a:gradFill>
                </a:rPr>
                <a:t>Ahora</a:t>
              </a:r>
              <a:r>
                <a:rPr lang="en-US" sz="2400" spc="-70" dirty="0">
                  <a:gradFill>
                    <a:gsLst>
                      <a:gs pos="2917">
                        <a:srgbClr val="F2F2F2"/>
                      </a:gs>
                      <a:gs pos="95000">
                        <a:srgbClr val="F2F2F2"/>
                      </a:gs>
                    </a:gsLst>
                    <a:lin ang="5400000" scaled="0"/>
                  </a:gradFill>
                </a:rPr>
                <a:t> el </a:t>
              </a:r>
              <a:r>
                <a:rPr lang="en-US" sz="2400" spc="-70" dirty="0" err="1">
                  <a:gradFill>
                    <a:gsLst>
                      <a:gs pos="2917">
                        <a:srgbClr val="F2F2F2"/>
                      </a:gs>
                      <a:gs pos="95000">
                        <a:srgbClr val="F2F2F2"/>
                      </a:gs>
                    </a:gsLst>
                    <a:lin ang="5400000" scaled="0"/>
                  </a:gradFill>
                </a:rPr>
                <a:t>mundo</a:t>
              </a:r>
              <a:r>
                <a:rPr lang="en-US" sz="2400" spc="-70" dirty="0">
                  <a:gradFill>
                    <a:gsLst>
                      <a:gs pos="2917">
                        <a:srgbClr val="F2F2F2"/>
                      </a:gs>
                      <a:gs pos="95000">
                        <a:srgbClr val="F2F2F2"/>
                      </a:gs>
                    </a:gsLst>
                    <a:lin ang="5400000" scaled="0"/>
                  </a:gradFill>
                </a:rPr>
                <a:t> </a:t>
              </a:r>
              <a:r>
                <a:rPr lang="en-US" sz="2400" spc="-70" dirty="0" err="1">
                  <a:gradFill>
                    <a:gsLst>
                      <a:gs pos="2917">
                        <a:srgbClr val="F2F2F2"/>
                      </a:gs>
                      <a:gs pos="95000">
                        <a:srgbClr val="F2F2F2"/>
                      </a:gs>
                    </a:gsLst>
                    <a:lin ang="5400000" scaled="0"/>
                  </a:gradFill>
                </a:rPr>
                <a:t>es</a:t>
              </a:r>
              <a:r>
                <a:rPr lang="en-US" sz="2400" spc="-70" dirty="0">
                  <a:gradFill>
                    <a:gsLst>
                      <a:gs pos="2917">
                        <a:srgbClr val="F2F2F2"/>
                      </a:gs>
                      <a:gs pos="95000">
                        <a:srgbClr val="F2F2F2"/>
                      </a:gs>
                    </a:gsLst>
                    <a:lin ang="5400000" scaled="0"/>
                  </a:gradFill>
                </a:rPr>
                <a:t> </a:t>
              </a:r>
              <a:r>
                <a:rPr lang="en-US" sz="2400" spc="-70" dirty="0" err="1">
                  <a:gradFill>
                    <a:gsLst>
                      <a:gs pos="2917">
                        <a:srgbClr val="F2F2F2"/>
                      </a:gs>
                      <a:gs pos="95000">
                        <a:srgbClr val="F2F2F2"/>
                      </a:gs>
                    </a:gsLst>
                    <a:lin ang="5400000" scaled="0"/>
                  </a:gradFill>
                </a:rPr>
                <a:t>una</a:t>
              </a:r>
              <a:r>
                <a:rPr lang="en-US" sz="2400" spc="-70" dirty="0">
                  <a:gradFill>
                    <a:gsLst>
                      <a:gs pos="2917">
                        <a:srgbClr val="F2F2F2"/>
                      </a:gs>
                      <a:gs pos="95000">
                        <a:srgbClr val="F2F2F2"/>
                      </a:gs>
                    </a:gsLst>
                    <a:lin ang="5400000" scaled="0"/>
                  </a:gradFill>
                </a:rPr>
                <a:t> red </a:t>
              </a:r>
              <a:r>
                <a:rPr lang="en-US" sz="2400" spc="-70" dirty="0" err="1">
                  <a:gradFill>
                    <a:gsLst>
                      <a:gs pos="2917">
                        <a:srgbClr val="F2F2F2"/>
                      </a:gs>
                      <a:gs pos="95000">
                        <a:srgbClr val="F2F2F2"/>
                      </a:gs>
                    </a:gsLst>
                    <a:lin ang="5400000" scaled="0"/>
                  </a:gradFill>
                </a:rPr>
                <a:t>gigante</a:t>
              </a:r>
              <a:endParaRPr lang="en-US" sz="2400" spc="-70" dirty="0">
                <a:gradFill>
                  <a:gsLst>
                    <a:gs pos="2917">
                      <a:srgbClr val="F2F2F2"/>
                    </a:gs>
                    <a:gs pos="95000">
                      <a:srgbClr val="F2F2F2"/>
                    </a:gs>
                  </a:gsLst>
                  <a:lin ang="5400000" scaled="0"/>
                </a:gradFill>
              </a:endParaRPr>
            </a:p>
          </p:txBody>
        </p:sp>
      </p:grpSp>
    </p:spTree>
    <p:extLst>
      <p:ext uri="{BB962C8B-B14F-4D97-AF65-F5344CB8AC3E}">
        <p14:creationId xmlns:p14="http://schemas.microsoft.com/office/powerpoint/2010/main" val="762954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20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3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400"/>
                                  </p:stCondLst>
                                  <p:childTnLst>
                                    <p:set>
                                      <p:cBhvr>
                                        <p:cTn id="18" dur="1" fill="hold">
                                          <p:stCondLst>
                                            <p:cond delay="0"/>
                                          </p:stCondLst>
                                        </p:cTn>
                                        <p:tgtEl>
                                          <p:spTgt spid="174"/>
                                        </p:tgtEl>
                                        <p:attrNameLst>
                                          <p:attrName>style.visibility</p:attrName>
                                        </p:attrNameLst>
                                      </p:cBhvr>
                                      <p:to>
                                        <p:strVal val="visible"/>
                                      </p:to>
                                    </p:set>
                                    <p:animEffect transition="in" filter="fade">
                                      <p:cBhvr>
                                        <p:cTn id="19" dur="500"/>
                                        <p:tgtEl>
                                          <p:spTgt spid="174"/>
                                        </p:tgtEl>
                                      </p:cBhvr>
                                    </p:animEffect>
                                  </p:childTnLst>
                                </p:cTn>
                              </p:par>
                              <p:par>
                                <p:cTn id="20" presetID="10" presetClass="entr" presetSubtype="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7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11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12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1300"/>
                                  </p:stCondLst>
                                  <p:childTnLst>
                                    <p:set>
                                      <p:cBhvr>
                                        <p:cTn id="45" dur="1" fill="hold">
                                          <p:stCondLst>
                                            <p:cond delay="0"/>
                                          </p:stCondLst>
                                        </p:cTn>
                                        <p:tgtEl>
                                          <p:spTgt spid="126"/>
                                        </p:tgtEl>
                                        <p:attrNameLst>
                                          <p:attrName>style.visibility</p:attrName>
                                        </p:attrNameLst>
                                      </p:cBhvr>
                                      <p:to>
                                        <p:strVal val="visible"/>
                                      </p:to>
                                    </p:set>
                                    <p:animEffect transition="in" filter="fade">
                                      <p:cBhvr>
                                        <p:cTn id="46" dur="500"/>
                                        <p:tgtEl>
                                          <p:spTgt spid="126"/>
                                        </p:tgtEl>
                                      </p:cBhvr>
                                    </p:animEffect>
                                  </p:childTnLst>
                                </p:cTn>
                              </p:par>
                              <p:par>
                                <p:cTn id="47" presetID="10" presetClass="entr" presetSubtype="0" fill="hold" nodeType="withEffect">
                                  <p:stCondLst>
                                    <p:cond delay="14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69"/>
                                        </p:tgtEl>
                                        <p:attrNameLst>
                                          <p:attrName>style.visibility</p:attrName>
                                        </p:attrNameLst>
                                      </p:cBhvr>
                                      <p:to>
                                        <p:strVal val="visible"/>
                                      </p:to>
                                    </p:set>
                                    <p:animEffect transition="in" filter="fade">
                                      <p:cBhvr>
                                        <p:cTn id="52" dur="500"/>
                                        <p:tgtEl>
                                          <p:spTgt spid="169"/>
                                        </p:tgtEl>
                                      </p:cBhvr>
                                    </p:animEffect>
                                  </p:childTnLst>
                                </p:cTn>
                              </p:par>
                            </p:childTnLst>
                          </p:cTn>
                        </p:par>
                        <p:par>
                          <p:cTn id="53" fill="hold">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wipe(left)">
                                      <p:cBhvr>
                                        <p:cTn id="56" dur="1400"/>
                                        <p:tgtEl>
                                          <p:spTgt spid="101"/>
                                        </p:tgtEl>
                                      </p:cBhvr>
                                    </p:animEffect>
                                  </p:childTnLst>
                                </p:cTn>
                              </p:par>
                              <p:par>
                                <p:cTn id="57" presetID="22" presetClass="entr" presetSubtype="8" fill="hold" grpId="0" nodeType="withEffect">
                                  <p:stCondLst>
                                    <p:cond delay="80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1400"/>
                                        <p:tgtEl>
                                          <p:spTgt spid="166"/>
                                        </p:tgtEl>
                                      </p:cBhvr>
                                    </p:animEffect>
                                  </p:childTnLst>
                                </p:cTn>
                              </p:par>
                              <p:par>
                                <p:cTn id="60" presetID="22" presetClass="entr" presetSubtype="8" fill="hold" grpId="0" nodeType="withEffect">
                                  <p:stCondLst>
                                    <p:cond delay="2200"/>
                                  </p:stCondLst>
                                  <p:childTnLst>
                                    <p:set>
                                      <p:cBhvr>
                                        <p:cTn id="61" dur="1" fill="hold">
                                          <p:stCondLst>
                                            <p:cond delay="0"/>
                                          </p:stCondLst>
                                        </p:cTn>
                                        <p:tgtEl>
                                          <p:spTgt spid="100"/>
                                        </p:tgtEl>
                                        <p:attrNameLst>
                                          <p:attrName>style.visibility</p:attrName>
                                        </p:attrNameLst>
                                      </p:cBhvr>
                                      <p:to>
                                        <p:strVal val="visible"/>
                                      </p:to>
                                    </p:set>
                                    <p:animEffect transition="in" filter="wipe(left)">
                                      <p:cBhvr>
                                        <p:cTn id="62" dur="1400"/>
                                        <p:tgtEl>
                                          <p:spTgt spid="100"/>
                                        </p:tgtEl>
                                      </p:cBhvr>
                                    </p:animEffect>
                                  </p:childTnLst>
                                </p:cTn>
                              </p:par>
                              <p:par>
                                <p:cTn id="63" presetID="22" presetClass="entr" presetSubtype="8" fill="hold" grpId="0" nodeType="withEffect">
                                  <p:stCondLst>
                                    <p:cond delay="2900"/>
                                  </p:stCondLst>
                                  <p:childTnLst>
                                    <p:set>
                                      <p:cBhvr>
                                        <p:cTn id="64" dur="1" fill="hold">
                                          <p:stCondLst>
                                            <p:cond delay="0"/>
                                          </p:stCondLst>
                                        </p:cTn>
                                        <p:tgtEl>
                                          <p:spTgt spid="157"/>
                                        </p:tgtEl>
                                        <p:attrNameLst>
                                          <p:attrName>style.visibility</p:attrName>
                                        </p:attrNameLst>
                                      </p:cBhvr>
                                      <p:to>
                                        <p:strVal val="visible"/>
                                      </p:to>
                                    </p:set>
                                    <p:animEffect transition="in" filter="wipe(left)">
                                      <p:cBhvr>
                                        <p:cTn id="65" dur="1400"/>
                                        <p:tgtEl>
                                          <p:spTgt spid="157"/>
                                        </p:tgtEl>
                                      </p:cBhvr>
                                    </p:animEffect>
                                  </p:childTnLst>
                                </p:cTn>
                              </p:par>
                              <p:par>
                                <p:cTn id="66" presetID="22" presetClass="entr" presetSubtype="8" fill="hold" grpId="0" nodeType="withEffect">
                                  <p:stCondLst>
                                    <p:cond delay="4400"/>
                                  </p:stCondLst>
                                  <p:childTnLst>
                                    <p:set>
                                      <p:cBhvr>
                                        <p:cTn id="67" dur="1" fill="hold">
                                          <p:stCondLst>
                                            <p:cond delay="0"/>
                                          </p:stCondLst>
                                        </p:cTn>
                                        <p:tgtEl>
                                          <p:spTgt spid="156"/>
                                        </p:tgtEl>
                                        <p:attrNameLst>
                                          <p:attrName>style.visibility</p:attrName>
                                        </p:attrNameLst>
                                      </p:cBhvr>
                                      <p:to>
                                        <p:strVal val="visible"/>
                                      </p:to>
                                    </p:set>
                                    <p:animEffect transition="in" filter="wipe(left)">
                                      <p:cBhvr>
                                        <p:cTn id="68" dur="1400"/>
                                        <p:tgtEl>
                                          <p:spTgt spid="156"/>
                                        </p:tgtEl>
                                      </p:cBhvr>
                                    </p:animEffect>
                                  </p:childTnLst>
                                </p:cTn>
                              </p:par>
                              <p:par>
                                <p:cTn id="69" presetID="22" presetClass="entr" presetSubtype="8" fill="hold" grpId="0" nodeType="withEffect">
                                  <p:stCondLst>
                                    <p:cond delay="5700"/>
                                  </p:stCondLst>
                                  <p:childTnLst>
                                    <p:set>
                                      <p:cBhvr>
                                        <p:cTn id="70" dur="1" fill="hold">
                                          <p:stCondLst>
                                            <p:cond delay="0"/>
                                          </p:stCondLst>
                                        </p:cTn>
                                        <p:tgtEl>
                                          <p:spTgt spid="151"/>
                                        </p:tgtEl>
                                        <p:attrNameLst>
                                          <p:attrName>style.visibility</p:attrName>
                                        </p:attrNameLst>
                                      </p:cBhvr>
                                      <p:to>
                                        <p:strVal val="visible"/>
                                      </p:to>
                                    </p:set>
                                    <p:animEffect transition="in" filter="wipe(left)">
                                      <p:cBhvr>
                                        <p:cTn id="71" dur="1400"/>
                                        <p:tgtEl>
                                          <p:spTgt spid="151"/>
                                        </p:tgtEl>
                                      </p:cBhvr>
                                    </p:animEffect>
                                  </p:childTnLst>
                                </p:cTn>
                              </p:par>
                              <p:par>
                                <p:cTn id="72" presetID="22" presetClass="entr" presetSubtype="8" fill="hold" grpId="0" nodeType="withEffect">
                                  <p:stCondLst>
                                    <p:cond delay="7200"/>
                                  </p:stCondLst>
                                  <p:childTnLst>
                                    <p:set>
                                      <p:cBhvr>
                                        <p:cTn id="73" dur="1" fill="hold">
                                          <p:stCondLst>
                                            <p:cond delay="0"/>
                                          </p:stCondLst>
                                        </p:cTn>
                                        <p:tgtEl>
                                          <p:spTgt spid="135"/>
                                        </p:tgtEl>
                                        <p:attrNameLst>
                                          <p:attrName>style.visibility</p:attrName>
                                        </p:attrNameLst>
                                      </p:cBhvr>
                                      <p:to>
                                        <p:strVal val="visible"/>
                                      </p:to>
                                    </p:set>
                                    <p:animEffect transition="in" filter="wipe(left)">
                                      <p:cBhvr>
                                        <p:cTn id="74" dur="1400"/>
                                        <p:tgtEl>
                                          <p:spTgt spid="135"/>
                                        </p:tgtEl>
                                      </p:cBhvr>
                                    </p:animEffect>
                                  </p:childTnLst>
                                </p:cTn>
                              </p:par>
                              <p:par>
                                <p:cTn id="75" presetID="22" presetClass="entr" presetSubtype="8" fill="hold" grpId="0" nodeType="withEffect">
                                  <p:stCondLst>
                                    <p:cond delay="9000"/>
                                  </p:stCondLst>
                                  <p:childTnLst>
                                    <p:set>
                                      <p:cBhvr>
                                        <p:cTn id="76" dur="1" fill="hold">
                                          <p:stCondLst>
                                            <p:cond delay="0"/>
                                          </p:stCondLst>
                                        </p:cTn>
                                        <p:tgtEl>
                                          <p:spTgt spid="147"/>
                                        </p:tgtEl>
                                        <p:attrNameLst>
                                          <p:attrName>style.visibility</p:attrName>
                                        </p:attrNameLst>
                                      </p:cBhvr>
                                      <p:to>
                                        <p:strVal val="visible"/>
                                      </p:to>
                                    </p:set>
                                    <p:animEffect transition="in" filter="wipe(left)">
                                      <p:cBhvr>
                                        <p:cTn id="77" dur="1400"/>
                                        <p:tgtEl>
                                          <p:spTgt spid="147"/>
                                        </p:tgtEl>
                                      </p:cBhvr>
                                    </p:animEffect>
                                  </p:childTnLst>
                                </p:cTn>
                              </p:par>
                              <p:par>
                                <p:cTn id="78" presetID="22" presetClass="entr" presetSubtype="8" fill="hold" grpId="0" nodeType="withEffect">
                                  <p:stCondLst>
                                    <p:cond delay="10900"/>
                                  </p:stCondLst>
                                  <p:childTnLst>
                                    <p:set>
                                      <p:cBhvr>
                                        <p:cTn id="79" dur="1" fill="hold">
                                          <p:stCondLst>
                                            <p:cond delay="0"/>
                                          </p:stCondLst>
                                        </p:cTn>
                                        <p:tgtEl>
                                          <p:spTgt spid="163"/>
                                        </p:tgtEl>
                                        <p:attrNameLst>
                                          <p:attrName>style.visibility</p:attrName>
                                        </p:attrNameLst>
                                      </p:cBhvr>
                                      <p:to>
                                        <p:strVal val="visible"/>
                                      </p:to>
                                    </p:set>
                                    <p:animEffect transition="in" filter="wipe(left)">
                                      <p:cBhvr>
                                        <p:cTn id="80" dur="1400"/>
                                        <p:tgtEl>
                                          <p:spTgt spid="163"/>
                                        </p:tgtEl>
                                      </p:cBhvr>
                                    </p:animEffect>
                                  </p:childTnLst>
                                </p:cTn>
                              </p:par>
                              <p:par>
                                <p:cTn id="81" presetID="22" presetClass="entr" presetSubtype="8" fill="hold" grpId="0" nodeType="withEffect">
                                  <p:stCondLst>
                                    <p:cond delay="12500"/>
                                  </p:stCondLst>
                                  <p:childTnLst>
                                    <p:set>
                                      <p:cBhvr>
                                        <p:cTn id="82" dur="1" fill="hold">
                                          <p:stCondLst>
                                            <p:cond delay="0"/>
                                          </p:stCondLst>
                                        </p:cTn>
                                        <p:tgtEl>
                                          <p:spTgt spid="98"/>
                                        </p:tgtEl>
                                        <p:attrNameLst>
                                          <p:attrName>style.visibility</p:attrName>
                                        </p:attrNameLst>
                                      </p:cBhvr>
                                      <p:to>
                                        <p:strVal val="visible"/>
                                      </p:to>
                                    </p:set>
                                    <p:animEffect transition="in" filter="wipe(left)">
                                      <p:cBhvr>
                                        <p:cTn id="83" dur="1400"/>
                                        <p:tgtEl>
                                          <p:spTgt spid="98"/>
                                        </p:tgtEl>
                                      </p:cBhvr>
                                    </p:animEffect>
                                  </p:childTnLst>
                                </p:cTn>
                              </p:par>
                              <p:par>
                                <p:cTn id="84" presetID="22" presetClass="entr" presetSubtype="8" fill="hold" grpId="0" nodeType="withEffect">
                                  <p:stCondLst>
                                    <p:cond delay="14300"/>
                                  </p:stCondLst>
                                  <p:childTnLst>
                                    <p:set>
                                      <p:cBhvr>
                                        <p:cTn id="85" dur="1" fill="hold">
                                          <p:stCondLst>
                                            <p:cond delay="0"/>
                                          </p:stCondLst>
                                        </p:cTn>
                                        <p:tgtEl>
                                          <p:spTgt spid="18"/>
                                        </p:tgtEl>
                                        <p:attrNameLst>
                                          <p:attrName>style.visibility</p:attrName>
                                        </p:attrNameLst>
                                      </p:cBhvr>
                                      <p:to>
                                        <p:strVal val="visible"/>
                                      </p:to>
                                    </p:set>
                                    <p:animEffect transition="in" filter="wipe(left)">
                                      <p:cBhvr>
                                        <p:cTn id="86" dur="1400"/>
                                        <p:tgtEl>
                                          <p:spTgt spid="18"/>
                                        </p:tgtEl>
                                      </p:cBhvr>
                                    </p:animEffect>
                                  </p:childTnLst>
                                </p:cTn>
                              </p:par>
                              <p:par>
                                <p:cTn id="87" presetID="22" presetClass="entr" presetSubtype="8" fill="hold" grpId="0" nodeType="withEffect">
                                  <p:stCondLst>
                                    <p:cond delay="15800"/>
                                  </p:stCondLst>
                                  <p:childTnLst>
                                    <p:set>
                                      <p:cBhvr>
                                        <p:cTn id="88" dur="1" fill="hold">
                                          <p:stCondLst>
                                            <p:cond delay="0"/>
                                          </p:stCondLst>
                                        </p:cTn>
                                        <p:tgtEl>
                                          <p:spTgt spid="89"/>
                                        </p:tgtEl>
                                        <p:attrNameLst>
                                          <p:attrName>style.visibility</p:attrName>
                                        </p:attrNameLst>
                                      </p:cBhvr>
                                      <p:to>
                                        <p:strVal val="visible"/>
                                      </p:to>
                                    </p:set>
                                    <p:animEffect transition="in" filter="wipe(left)">
                                      <p:cBhvr>
                                        <p:cTn id="89" dur="1400"/>
                                        <p:tgtEl>
                                          <p:spTgt spid="89"/>
                                        </p:tgtEl>
                                      </p:cBhvr>
                                    </p:animEffect>
                                  </p:childTnLst>
                                </p:cTn>
                              </p:par>
                              <p:par>
                                <p:cTn id="90" presetID="22" presetClass="entr" presetSubtype="8" fill="hold" grpId="0" nodeType="withEffect">
                                  <p:stCondLst>
                                    <p:cond delay="17750"/>
                                  </p:stCondLst>
                                  <p:childTnLst>
                                    <p:set>
                                      <p:cBhvr>
                                        <p:cTn id="91" dur="1" fill="hold">
                                          <p:stCondLst>
                                            <p:cond delay="0"/>
                                          </p:stCondLst>
                                        </p:cTn>
                                        <p:tgtEl>
                                          <p:spTgt spid="141"/>
                                        </p:tgtEl>
                                        <p:attrNameLst>
                                          <p:attrName>style.visibility</p:attrName>
                                        </p:attrNameLst>
                                      </p:cBhvr>
                                      <p:to>
                                        <p:strVal val="visible"/>
                                      </p:to>
                                    </p:set>
                                    <p:animEffect transition="in" filter="wipe(left)">
                                      <p:cBhvr>
                                        <p:cTn id="92" dur="1400"/>
                                        <p:tgtEl>
                                          <p:spTgt spid="141"/>
                                        </p:tgtEl>
                                      </p:cBhvr>
                                    </p:animEffect>
                                  </p:childTnLst>
                                </p:cTn>
                              </p:par>
                              <p:par>
                                <p:cTn id="93" presetID="22" presetClass="entr" presetSubtype="8" fill="hold" grpId="0" nodeType="withEffect">
                                  <p:stCondLst>
                                    <p:cond delay="1300"/>
                                  </p:stCondLst>
                                  <p:childTnLst>
                                    <p:set>
                                      <p:cBhvr>
                                        <p:cTn id="94" dur="1" fill="hold">
                                          <p:stCondLst>
                                            <p:cond delay="0"/>
                                          </p:stCondLst>
                                        </p:cTn>
                                        <p:tgtEl>
                                          <p:spTgt spid="97"/>
                                        </p:tgtEl>
                                        <p:attrNameLst>
                                          <p:attrName>style.visibility</p:attrName>
                                        </p:attrNameLst>
                                      </p:cBhvr>
                                      <p:to>
                                        <p:strVal val="visible"/>
                                      </p:to>
                                    </p:set>
                                    <p:animEffect transition="in" filter="wipe(left)">
                                      <p:cBhvr>
                                        <p:cTn id="95" dur="1400"/>
                                        <p:tgtEl>
                                          <p:spTgt spid="97"/>
                                        </p:tgtEl>
                                      </p:cBhvr>
                                    </p:animEffect>
                                  </p:childTnLst>
                                </p:cTn>
                              </p:par>
                              <p:par>
                                <p:cTn id="96" presetID="22" presetClass="entr" presetSubtype="8" fill="hold" grpId="0" nodeType="withEffect">
                                  <p:stCondLst>
                                    <p:cond delay="2700"/>
                                  </p:stCondLst>
                                  <p:childTnLst>
                                    <p:set>
                                      <p:cBhvr>
                                        <p:cTn id="97" dur="1" fill="hold">
                                          <p:stCondLst>
                                            <p:cond delay="0"/>
                                          </p:stCondLst>
                                        </p:cTn>
                                        <p:tgtEl>
                                          <p:spTgt spid="160"/>
                                        </p:tgtEl>
                                        <p:attrNameLst>
                                          <p:attrName>style.visibility</p:attrName>
                                        </p:attrNameLst>
                                      </p:cBhvr>
                                      <p:to>
                                        <p:strVal val="visible"/>
                                      </p:to>
                                    </p:set>
                                    <p:animEffect transition="in" filter="wipe(left)">
                                      <p:cBhvr>
                                        <p:cTn id="98" dur="1400"/>
                                        <p:tgtEl>
                                          <p:spTgt spid="160"/>
                                        </p:tgtEl>
                                      </p:cBhvr>
                                    </p:animEffect>
                                  </p:childTnLst>
                                </p:cTn>
                              </p:par>
                              <p:par>
                                <p:cTn id="99" presetID="22" presetClass="entr" presetSubtype="8" fill="hold" grpId="0" nodeType="withEffect">
                                  <p:stCondLst>
                                    <p:cond delay="3400"/>
                                  </p:stCondLst>
                                  <p:childTnLst>
                                    <p:set>
                                      <p:cBhvr>
                                        <p:cTn id="100" dur="1" fill="hold">
                                          <p:stCondLst>
                                            <p:cond delay="0"/>
                                          </p:stCondLst>
                                        </p:cTn>
                                        <p:tgtEl>
                                          <p:spTgt spid="139"/>
                                        </p:tgtEl>
                                        <p:attrNameLst>
                                          <p:attrName>style.visibility</p:attrName>
                                        </p:attrNameLst>
                                      </p:cBhvr>
                                      <p:to>
                                        <p:strVal val="visible"/>
                                      </p:to>
                                    </p:set>
                                    <p:animEffect transition="in" filter="wipe(left)">
                                      <p:cBhvr>
                                        <p:cTn id="101" dur="1400"/>
                                        <p:tgtEl>
                                          <p:spTgt spid="139"/>
                                        </p:tgtEl>
                                      </p:cBhvr>
                                    </p:animEffect>
                                  </p:childTnLst>
                                </p:cTn>
                              </p:par>
                              <p:par>
                                <p:cTn id="102" presetID="22" presetClass="entr" presetSubtype="8" fill="hold" grpId="0" nodeType="withEffect">
                                  <p:stCondLst>
                                    <p:cond delay="4900"/>
                                  </p:stCondLst>
                                  <p:childTnLst>
                                    <p:set>
                                      <p:cBhvr>
                                        <p:cTn id="103" dur="1" fill="hold">
                                          <p:stCondLst>
                                            <p:cond delay="0"/>
                                          </p:stCondLst>
                                        </p:cTn>
                                        <p:tgtEl>
                                          <p:spTgt spid="144"/>
                                        </p:tgtEl>
                                        <p:attrNameLst>
                                          <p:attrName>style.visibility</p:attrName>
                                        </p:attrNameLst>
                                      </p:cBhvr>
                                      <p:to>
                                        <p:strVal val="visible"/>
                                      </p:to>
                                    </p:set>
                                    <p:animEffect transition="in" filter="wipe(left)">
                                      <p:cBhvr>
                                        <p:cTn id="104" dur="1400"/>
                                        <p:tgtEl>
                                          <p:spTgt spid="144"/>
                                        </p:tgtEl>
                                      </p:cBhvr>
                                    </p:animEffect>
                                  </p:childTnLst>
                                </p:cTn>
                              </p:par>
                              <p:par>
                                <p:cTn id="105" presetID="22" presetClass="entr" presetSubtype="8" fill="hold" grpId="0" nodeType="withEffect">
                                  <p:stCondLst>
                                    <p:cond delay="6200"/>
                                  </p:stCondLst>
                                  <p:childTnLst>
                                    <p:set>
                                      <p:cBhvr>
                                        <p:cTn id="106" dur="1" fill="hold">
                                          <p:stCondLst>
                                            <p:cond delay="0"/>
                                          </p:stCondLst>
                                        </p:cTn>
                                        <p:tgtEl>
                                          <p:spTgt spid="142"/>
                                        </p:tgtEl>
                                        <p:attrNameLst>
                                          <p:attrName>style.visibility</p:attrName>
                                        </p:attrNameLst>
                                      </p:cBhvr>
                                      <p:to>
                                        <p:strVal val="visible"/>
                                      </p:to>
                                    </p:set>
                                    <p:animEffect transition="in" filter="wipe(left)">
                                      <p:cBhvr>
                                        <p:cTn id="107" dur="1400"/>
                                        <p:tgtEl>
                                          <p:spTgt spid="142"/>
                                        </p:tgtEl>
                                      </p:cBhvr>
                                    </p:animEffect>
                                  </p:childTnLst>
                                </p:cTn>
                              </p:par>
                              <p:par>
                                <p:cTn id="108" presetID="22" presetClass="entr" presetSubtype="8" fill="hold" grpId="0" nodeType="withEffect">
                                  <p:stCondLst>
                                    <p:cond delay="7700"/>
                                  </p:stCondLst>
                                  <p:childTnLst>
                                    <p:set>
                                      <p:cBhvr>
                                        <p:cTn id="109" dur="1" fill="hold">
                                          <p:stCondLst>
                                            <p:cond delay="0"/>
                                          </p:stCondLst>
                                        </p:cTn>
                                        <p:tgtEl>
                                          <p:spTgt spid="108"/>
                                        </p:tgtEl>
                                        <p:attrNameLst>
                                          <p:attrName>style.visibility</p:attrName>
                                        </p:attrNameLst>
                                      </p:cBhvr>
                                      <p:to>
                                        <p:strVal val="visible"/>
                                      </p:to>
                                    </p:set>
                                    <p:animEffect transition="in" filter="wipe(left)">
                                      <p:cBhvr>
                                        <p:cTn id="110" dur="1400"/>
                                        <p:tgtEl>
                                          <p:spTgt spid="108"/>
                                        </p:tgtEl>
                                      </p:cBhvr>
                                    </p:animEffect>
                                  </p:childTnLst>
                                </p:cTn>
                              </p:par>
                              <p:par>
                                <p:cTn id="111" presetID="22" presetClass="entr" presetSubtype="8" fill="hold" grpId="0" nodeType="withEffect">
                                  <p:stCondLst>
                                    <p:cond delay="9500"/>
                                  </p:stCondLst>
                                  <p:childTnLst>
                                    <p:set>
                                      <p:cBhvr>
                                        <p:cTn id="112" dur="1" fill="hold">
                                          <p:stCondLst>
                                            <p:cond delay="0"/>
                                          </p:stCondLst>
                                        </p:cTn>
                                        <p:tgtEl>
                                          <p:spTgt spid="159"/>
                                        </p:tgtEl>
                                        <p:attrNameLst>
                                          <p:attrName>style.visibility</p:attrName>
                                        </p:attrNameLst>
                                      </p:cBhvr>
                                      <p:to>
                                        <p:strVal val="visible"/>
                                      </p:to>
                                    </p:set>
                                    <p:animEffect transition="in" filter="wipe(left)">
                                      <p:cBhvr>
                                        <p:cTn id="113" dur="1400"/>
                                        <p:tgtEl>
                                          <p:spTgt spid="159"/>
                                        </p:tgtEl>
                                      </p:cBhvr>
                                    </p:animEffect>
                                  </p:childTnLst>
                                </p:cTn>
                              </p:par>
                              <p:par>
                                <p:cTn id="114" presetID="22" presetClass="entr" presetSubtype="8" fill="hold" grpId="0" nodeType="withEffect">
                                  <p:stCondLst>
                                    <p:cond delay="11400"/>
                                  </p:stCondLst>
                                  <p:childTnLst>
                                    <p:set>
                                      <p:cBhvr>
                                        <p:cTn id="115" dur="1" fill="hold">
                                          <p:stCondLst>
                                            <p:cond delay="0"/>
                                          </p:stCondLst>
                                        </p:cTn>
                                        <p:tgtEl>
                                          <p:spTgt spid="111"/>
                                        </p:tgtEl>
                                        <p:attrNameLst>
                                          <p:attrName>style.visibility</p:attrName>
                                        </p:attrNameLst>
                                      </p:cBhvr>
                                      <p:to>
                                        <p:strVal val="visible"/>
                                      </p:to>
                                    </p:set>
                                    <p:animEffect transition="in" filter="wipe(left)">
                                      <p:cBhvr>
                                        <p:cTn id="116" dur="1400"/>
                                        <p:tgtEl>
                                          <p:spTgt spid="111"/>
                                        </p:tgtEl>
                                      </p:cBhvr>
                                    </p:animEffect>
                                  </p:childTnLst>
                                </p:cTn>
                              </p:par>
                              <p:par>
                                <p:cTn id="117" presetID="22" presetClass="entr" presetSubtype="8" fill="hold" grpId="0" nodeType="withEffect">
                                  <p:stCondLst>
                                    <p:cond delay="13000"/>
                                  </p:stCondLst>
                                  <p:childTnLst>
                                    <p:set>
                                      <p:cBhvr>
                                        <p:cTn id="118" dur="1" fill="hold">
                                          <p:stCondLst>
                                            <p:cond delay="0"/>
                                          </p:stCondLst>
                                        </p:cTn>
                                        <p:tgtEl>
                                          <p:spTgt spid="122"/>
                                        </p:tgtEl>
                                        <p:attrNameLst>
                                          <p:attrName>style.visibility</p:attrName>
                                        </p:attrNameLst>
                                      </p:cBhvr>
                                      <p:to>
                                        <p:strVal val="visible"/>
                                      </p:to>
                                    </p:set>
                                    <p:animEffect transition="in" filter="wipe(left)">
                                      <p:cBhvr>
                                        <p:cTn id="119" dur="1400"/>
                                        <p:tgtEl>
                                          <p:spTgt spid="122"/>
                                        </p:tgtEl>
                                      </p:cBhvr>
                                    </p:animEffect>
                                  </p:childTnLst>
                                </p:cTn>
                              </p:par>
                              <p:par>
                                <p:cTn id="120" presetID="22" presetClass="entr" presetSubtype="8" fill="hold" grpId="0" nodeType="withEffect">
                                  <p:stCondLst>
                                    <p:cond delay="14800"/>
                                  </p:stCondLst>
                                  <p:childTnLst>
                                    <p:set>
                                      <p:cBhvr>
                                        <p:cTn id="121" dur="1" fill="hold">
                                          <p:stCondLst>
                                            <p:cond delay="0"/>
                                          </p:stCondLst>
                                        </p:cTn>
                                        <p:tgtEl>
                                          <p:spTgt spid="138"/>
                                        </p:tgtEl>
                                        <p:attrNameLst>
                                          <p:attrName>style.visibility</p:attrName>
                                        </p:attrNameLst>
                                      </p:cBhvr>
                                      <p:to>
                                        <p:strVal val="visible"/>
                                      </p:to>
                                    </p:set>
                                    <p:animEffect transition="in" filter="wipe(left)">
                                      <p:cBhvr>
                                        <p:cTn id="122" dur="1400"/>
                                        <p:tgtEl>
                                          <p:spTgt spid="138"/>
                                        </p:tgtEl>
                                      </p:cBhvr>
                                    </p:animEffect>
                                  </p:childTnLst>
                                </p:cTn>
                              </p:par>
                              <p:par>
                                <p:cTn id="123" presetID="22" presetClass="exit" presetSubtype="2" fill="hold" grpId="1" nodeType="withEffect">
                                  <p:stCondLst>
                                    <p:cond delay="3600"/>
                                  </p:stCondLst>
                                  <p:childTnLst>
                                    <p:animEffect transition="out" filter="wipe(right)">
                                      <p:cBhvr>
                                        <p:cTn id="124" dur="1500"/>
                                        <p:tgtEl>
                                          <p:spTgt spid="101"/>
                                        </p:tgtEl>
                                      </p:cBhvr>
                                    </p:animEffect>
                                    <p:set>
                                      <p:cBhvr>
                                        <p:cTn id="125" dur="1" fill="hold">
                                          <p:stCondLst>
                                            <p:cond delay="1499"/>
                                          </p:stCondLst>
                                        </p:cTn>
                                        <p:tgtEl>
                                          <p:spTgt spid="101"/>
                                        </p:tgtEl>
                                        <p:attrNameLst>
                                          <p:attrName>style.visibility</p:attrName>
                                        </p:attrNameLst>
                                      </p:cBhvr>
                                      <p:to>
                                        <p:strVal val="hidden"/>
                                      </p:to>
                                    </p:set>
                                  </p:childTnLst>
                                </p:cTn>
                              </p:par>
                              <p:par>
                                <p:cTn id="126" presetID="22" presetClass="exit" presetSubtype="2" fill="hold" grpId="1" nodeType="withEffect">
                                  <p:stCondLst>
                                    <p:cond delay="5400"/>
                                  </p:stCondLst>
                                  <p:childTnLst>
                                    <p:animEffect transition="out" filter="wipe(right)">
                                      <p:cBhvr>
                                        <p:cTn id="127" dur="1500"/>
                                        <p:tgtEl>
                                          <p:spTgt spid="166"/>
                                        </p:tgtEl>
                                      </p:cBhvr>
                                    </p:animEffect>
                                    <p:set>
                                      <p:cBhvr>
                                        <p:cTn id="128" dur="1" fill="hold">
                                          <p:stCondLst>
                                            <p:cond delay="1499"/>
                                          </p:stCondLst>
                                        </p:cTn>
                                        <p:tgtEl>
                                          <p:spTgt spid="166"/>
                                        </p:tgtEl>
                                        <p:attrNameLst>
                                          <p:attrName>style.visibility</p:attrName>
                                        </p:attrNameLst>
                                      </p:cBhvr>
                                      <p:to>
                                        <p:strVal val="hidden"/>
                                      </p:to>
                                    </p:set>
                                  </p:childTnLst>
                                </p:cTn>
                              </p:par>
                              <p:par>
                                <p:cTn id="129" presetID="22" presetClass="exit" presetSubtype="2" fill="hold" grpId="1" nodeType="withEffect">
                                  <p:stCondLst>
                                    <p:cond delay="6900"/>
                                  </p:stCondLst>
                                  <p:childTnLst>
                                    <p:animEffect transition="out" filter="wipe(right)">
                                      <p:cBhvr>
                                        <p:cTn id="130" dur="1500"/>
                                        <p:tgtEl>
                                          <p:spTgt spid="100"/>
                                        </p:tgtEl>
                                      </p:cBhvr>
                                    </p:animEffect>
                                    <p:set>
                                      <p:cBhvr>
                                        <p:cTn id="131" dur="1" fill="hold">
                                          <p:stCondLst>
                                            <p:cond delay="1499"/>
                                          </p:stCondLst>
                                        </p:cTn>
                                        <p:tgtEl>
                                          <p:spTgt spid="100"/>
                                        </p:tgtEl>
                                        <p:attrNameLst>
                                          <p:attrName>style.visibility</p:attrName>
                                        </p:attrNameLst>
                                      </p:cBhvr>
                                      <p:to>
                                        <p:strVal val="hidden"/>
                                      </p:to>
                                    </p:set>
                                  </p:childTnLst>
                                </p:cTn>
                              </p:par>
                              <p:par>
                                <p:cTn id="132" presetID="22" presetClass="exit" presetSubtype="2" fill="hold" grpId="1" nodeType="withEffect">
                                  <p:stCondLst>
                                    <p:cond delay="8400"/>
                                  </p:stCondLst>
                                  <p:childTnLst>
                                    <p:animEffect transition="out" filter="wipe(right)">
                                      <p:cBhvr>
                                        <p:cTn id="133" dur="1500"/>
                                        <p:tgtEl>
                                          <p:spTgt spid="157"/>
                                        </p:tgtEl>
                                      </p:cBhvr>
                                    </p:animEffect>
                                    <p:set>
                                      <p:cBhvr>
                                        <p:cTn id="134" dur="1" fill="hold">
                                          <p:stCondLst>
                                            <p:cond delay="1499"/>
                                          </p:stCondLst>
                                        </p:cTn>
                                        <p:tgtEl>
                                          <p:spTgt spid="157"/>
                                        </p:tgtEl>
                                        <p:attrNameLst>
                                          <p:attrName>style.visibility</p:attrName>
                                        </p:attrNameLst>
                                      </p:cBhvr>
                                      <p:to>
                                        <p:strVal val="hidden"/>
                                      </p:to>
                                    </p:set>
                                  </p:childTnLst>
                                </p:cTn>
                              </p:par>
                              <p:par>
                                <p:cTn id="135" presetID="22" presetClass="exit" presetSubtype="2" fill="hold" grpId="1" nodeType="withEffect">
                                  <p:stCondLst>
                                    <p:cond delay="9500"/>
                                  </p:stCondLst>
                                  <p:childTnLst>
                                    <p:animEffect transition="out" filter="wipe(right)">
                                      <p:cBhvr>
                                        <p:cTn id="136" dur="1500"/>
                                        <p:tgtEl>
                                          <p:spTgt spid="156"/>
                                        </p:tgtEl>
                                      </p:cBhvr>
                                    </p:animEffect>
                                    <p:set>
                                      <p:cBhvr>
                                        <p:cTn id="137" dur="1" fill="hold">
                                          <p:stCondLst>
                                            <p:cond delay="1499"/>
                                          </p:stCondLst>
                                        </p:cTn>
                                        <p:tgtEl>
                                          <p:spTgt spid="156"/>
                                        </p:tgtEl>
                                        <p:attrNameLst>
                                          <p:attrName>style.visibility</p:attrName>
                                        </p:attrNameLst>
                                      </p:cBhvr>
                                      <p:to>
                                        <p:strVal val="hidden"/>
                                      </p:to>
                                    </p:set>
                                  </p:childTnLst>
                                </p:cTn>
                              </p:par>
                              <p:par>
                                <p:cTn id="138" presetID="22" presetClass="exit" presetSubtype="2" fill="hold" grpId="1" nodeType="withEffect">
                                  <p:stCondLst>
                                    <p:cond delay="10900"/>
                                  </p:stCondLst>
                                  <p:childTnLst>
                                    <p:animEffect transition="out" filter="wipe(right)">
                                      <p:cBhvr>
                                        <p:cTn id="139" dur="1500"/>
                                        <p:tgtEl>
                                          <p:spTgt spid="151"/>
                                        </p:tgtEl>
                                      </p:cBhvr>
                                    </p:animEffect>
                                    <p:set>
                                      <p:cBhvr>
                                        <p:cTn id="140" dur="1" fill="hold">
                                          <p:stCondLst>
                                            <p:cond delay="1499"/>
                                          </p:stCondLst>
                                        </p:cTn>
                                        <p:tgtEl>
                                          <p:spTgt spid="151"/>
                                        </p:tgtEl>
                                        <p:attrNameLst>
                                          <p:attrName>style.visibility</p:attrName>
                                        </p:attrNameLst>
                                      </p:cBhvr>
                                      <p:to>
                                        <p:strVal val="hidden"/>
                                      </p:to>
                                    </p:set>
                                  </p:childTnLst>
                                </p:cTn>
                              </p:par>
                              <p:par>
                                <p:cTn id="141" presetID="22" presetClass="exit" presetSubtype="2" fill="hold" grpId="1" nodeType="withEffect">
                                  <p:stCondLst>
                                    <p:cond delay="12600"/>
                                  </p:stCondLst>
                                  <p:childTnLst>
                                    <p:animEffect transition="out" filter="wipe(right)">
                                      <p:cBhvr>
                                        <p:cTn id="142" dur="1500"/>
                                        <p:tgtEl>
                                          <p:spTgt spid="135"/>
                                        </p:tgtEl>
                                      </p:cBhvr>
                                    </p:animEffect>
                                    <p:set>
                                      <p:cBhvr>
                                        <p:cTn id="143" dur="1" fill="hold">
                                          <p:stCondLst>
                                            <p:cond delay="1499"/>
                                          </p:stCondLst>
                                        </p:cTn>
                                        <p:tgtEl>
                                          <p:spTgt spid="135"/>
                                        </p:tgtEl>
                                        <p:attrNameLst>
                                          <p:attrName>style.visibility</p:attrName>
                                        </p:attrNameLst>
                                      </p:cBhvr>
                                      <p:to>
                                        <p:strVal val="hidden"/>
                                      </p:to>
                                    </p:set>
                                  </p:childTnLst>
                                </p:cTn>
                              </p:par>
                              <p:par>
                                <p:cTn id="144" presetID="22" presetClass="exit" presetSubtype="2" fill="hold" grpId="1" nodeType="withEffect">
                                  <p:stCondLst>
                                    <p:cond delay="14500"/>
                                  </p:stCondLst>
                                  <p:childTnLst>
                                    <p:animEffect transition="out" filter="wipe(right)">
                                      <p:cBhvr>
                                        <p:cTn id="145" dur="1500"/>
                                        <p:tgtEl>
                                          <p:spTgt spid="147"/>
                                        </p:tgtEl>
                                      </p:cBhvr>
                                    </p:animEffect>
                                    <p:set>
                                      <p:cBhvr>
                                        <p:cTn id="146" dur="1" fill="hold">
                                          <p:stCondLst>
                                            <p:cond delay="1499"/>
                                          </p:stCondLst>
                                        </p:cTn>
                                        <p:tgtEl>
                                          <p:spTgt spid="147"/>
                                        </p:tgtEl>
                                        <p:attrNameLst>
                                          <p:attrName>style.visibility</p:attrName>
                                        </p:attrNameLst>
                                      </p:cBhvr>
                                      <p:to>
                                        <p:strVal val="hidden"/>
                                      </p:to>
                                    </p:set>
                                  </p:childTnLst>
                                </p:cTn>
                              </p:par>
                              <p:par>
                                <p:cTn id="147" presetID="22" presetClass="exit" presetSubtype="2" fill="hold" grpId="1" nodeType="withEffect">
                                  <p:stCondLst>
                                    <p:cond delay="16000"/>
                                  </p:stCondLst>
                                  <p:childTnLst>
                                    <p:animEffect transition="out" filter="wipe(right)">
                                      <p:cBhvr>
                                        <p:cTn id="148" dur="1500"/>
                                        <p:tgtEl>
                                          <p:spTgt spid="163"/>
                                        </p:tgtEl>
                                      </p:cBhvr>
                                    </p:animEffect>
                                    <p:set>
                                      <p:cBhvr>
                                        <p:cTn id="149" dur="1" fill="hold">
                                          <p:stCondLst>
                                            <p:cond delay="1499"/>
                                          </p:stCondLst>
                                        </p:cTn>
                                        <p:tgtEl>
                                          <p:spTgt spid="163"/>
                                        </p:tgtEl>
                                        <p:attrNameLst>
                                          <p:attrName>style.visibility</p:attrName>
                                        </p:attrNameLst>
                                      </p:cBhvr>
                                      <p:to>
                                        <p:strVal val="hidden"/>
                                      </p:to>
                                    </p:set>
                                  </p:childTnLst>
                                </p:cTn>
                              </p:par>
                              <p:par>
                                <p:cTn id="150" presetID="22" presetClass="exit" presetSubtype="2" fill="hold" grpId="1" nodeType="withEffect">
                                  <p:stCondLst>
                                    <p:cond delay="17400"/>
                                  </p:stCondLst>
                                  <p:childTnLst>
                                    <p:animEffect transition="out" filter="wipe(right)">
                                      <p:cBhvr>
                                        <p:cTn id="151" dur="1500"/>
                                        <p:tgtEl>
                                          <p:spTgt spid="98"/>
                                        </p:tgtEl>
                                      </p:cBhvr>
                                    </p:animEffect>
                                    <p:set>
                                      <p:cBhvr>
                                        <p:cTn id="152" dur="1" fill="hold">
                                          <p:stCondLst>
                                            <p:cond delay="1499"/>
                                          </p:stCondLst>
                                        </p:cTn>
                                        <p:tgtEl>
                                          <p:spTgt spid="98"/>
                                        </p:tgtEl>
                                        <p:attrNameLst>
                                          <p:attrName>style.visibility</p:attrName>
                                        </p:attrNameLst>
                                      </p:cBhvr>
                                      <p:to>
                                        <p:strVal val="hidden"/>
                                      </p:to>
                                    </p:set>
                                  </p:childTnLst>
                                </p:cTn>
                              </p:par>
                              <p:par>
                                <p:cTn id="153" presetID="22" presetClass="exit" presetSubtype="2" fill="hold" grpId="1" nodeType="withEffect">
                                  <p:stCondLst>
                                    <p:cond delay="18300"/>
                                  </p:stCondLst>
                                  <p:childTnLst>
                                    <p:animEffect transition="out" filter="wipe(right)">
                                      <p:cBhvr>
                                        <p:cTn id="154" dur="1500"/>
                                        <p:tgtEl>
                                          <p:spTgt spid="18"/>
                                        </p:tgtEl>
                                      </p:cBhvr>
                                    </p:animEffect>
                                    <p:set>
                                      <p:cBhvr>
                                        <p:cTn id="155" dur="1" fill="hold">
                                          <p:stCondLst>
                                            <p:cond delay="1499"/>
                                          </p:stCondLst>
                                        </p:cTn>
                                        <p:tgtEl>
                                          <p:spTgt spid="18"/>
                                        </p:tgtEl>
                                        <p:attrNameLst>
                                          <p:attrName>style.visibility</p:attrName>
                                        </p:attrNameLst>
                                      </p:cBhvr>
                                      <p:to>
                                        <p:strVal val="hidden"/>
                                      </p:to>
                                    </p:set>
                                  </p:childTnLst>
                                </p:cTn>
                              </p:par>
                              <p:par>
                                <p:cTn id="156" presetID="22" presetClass="exit" presetSubtype="2" fill="hold" grpId="1" nodeType="withEffect">
                                  <p:stCondLst>
                                    <p:cond delay="18500"/>
                                  </p:stCondLst>
                                  <p:childTnLst>
                                    <p:animEffect transition="out" filter="wipe(right)">
                                      <p:cBhvr>
                                        <p:cTn id="157" dur="1500"/>
                                        <p:tgtEl>
                                          <p:spTgt spid="89"/>
                                        </p:tgtEl>
                                      </p:cBhvr>
                                    </p:animEffect>
                                    <p:set>
                                      <p:cBhvr>
                                        <p:cTn id="158" dur="1" fill="hold">
                                          <p:stCondLst>
                                            <p:cond delay="1499"/>
                                          </p:stCondLst>
                                        </p:cTn>
                                        <p:tgtEl>
                                          <p:spTgt spid="89"/>
                                        </p:tgtEl>
                                        <p:attrNameLst>
                                          <p:attrName>style.visibility</p:attrName>
                                        </p:attrNameLst>
                                      </p:cBhvr>
                                      <p:to>
                                        <p:strVal val="hidden"/>
                                      </p:to>
                                    </p:set>
                                  </p:childTnLst>
                                </p:cTn>
                              </p:par>
                              <p:par>
                                <p:cTn id="159" presetID="22" presetClass="exit" presetSubtype="2" fill="hold" grpId="1" nodeType="withEffect">
                                  <p:stCondLst>
                                    <p:cond delay="4100"/>
                                  </p:stCondLst>
                                  <p:childTnLst>
                                    <p:animEffect transition="out" filter="wipe(right)">
                                      <p:cBhvr>
                                        <p:cTn id="160" dur="1500"/>
                                        <p:tgtEl>
                                          <p:spTgt spid="141"/>
                                        </p:tgtEl>
                                      </p:cBhvr>
                                    </p:animEffect>
                                    <p:set>
                                      <p:cBhvr>
                                        <p:cTn id="161" dur="1" fill="hold">
                                          <p:stCondLst>
                                            <p:cond delay="1499"/>
                                          </p:stCondLst>
                                        </p:cTn>
                                        <p:tgtEl>
                                          <p:spTgt spid="141"/>
                                        </p:tgtEl>
                                        <p:attrNameLst>
                                          <p:attrName>style.visibility</p:attrName>
                                        </p:attrNameLst>
                                      </p:cBhvr>
                                      <p:to>
                                        <p:strVal val="hidden"/>
                                      </p:to>
                                    </p:set>
                                  </p:childTnLst>
                                </p:cTn>
                              </p:par>
                              <p:par>
                                <p:cTn id="162" presetID="22" presetClass="exit" presetSubtype="2" fill="hold" grpId="1" nodeType="withEffect">
                                  <p:stCondLst>
                                    <p:cond delay="5900"/>
                                  </p:stCondLst>
                                  <p:childTnLst>
                                    <p:animEffect transition="out" filter="wipe(right)">
                                      <p:cBhvr>
                                        <p:cTn id="163" dur="1500"/>
                                        <p:tgtEl>
                                          <p:spTgt spid="97"/>
                                        </p:tgtEl>
                                      </p:cBhvr>
                                    </p:animEffect>
                                    <p:set>
                                      <p:cBhvr>
                                        <p:cTn id="164" dur="1" fill="hold">
                                          <p:stCondLst>
                                            <p:cond delay="1499"/>
                                          </p:stCondLst>
                                        </p:cTn>
                                        <p:tgtEl>
                                          <p:spTgt spid="97"/>
                                        </p:tgtEl>
                                        <p:attrNameLst>
                                          <p:attrName>style.visibility</p:attrName>
                                        </p:attrNameLst>
                                      </p:cBhvr>
                                      <p:to>
                                        <p:strVal val="hidden"/>
                                      </p:to>
                                    </p:set>
                                  </p:childTnLst>
                                </p:cTn>
                              </p:par>
                              <p:par>
                                <p:cTn id="165" presetID="22" presetClass="exit" presetSubtype="2" fill="hold" grpId="1" nodeType="withEffect">
                                  <p:stCondLst>
                                    <p:cond delay="7400"/>
                                  </p:stCondLst>
                                  <p:childTnLst>
                                    <p:animEffect transition="out" filter="wipe(right)">
                                      <p:cBhvr>
                                        <p:cTn id="166" dur="1500"/>
                                        <p:tgtEl>
                                          <p:spTgt spid="160"/>
                                        </p:tgtEl>
                                      </p:cBhvr>
                                    </p:animEffect>
                                    <p:set>
                                      <p:cBhvr>
                                        <p:cTn id="167" dur="1" fill="hold">
                                          <p:stCondLst>
                                            <p:cond delay="1499"/>
                                          </p:stCondLst>
                                        </p:cTn>
                                        <p:tgtEl>
                                          <p:spTgt spid="160"/>
                                        </p:tgtEl>
                                        <p:attrNameLst>
                                          <p:attrName>style.visibility</p:attrName>
                                        </p:attrNameLst>
                                      </p:cBhvr>
                                      <p:to>
                                        <p:strVal val="hidden"/>
                                      </p:to>
                                    </p:set>
                                  </p:childTnLst>
                                </p:cTn>
                              </p:par>
                              <p:par>
                                <p:cTn id="168" presetID="22" presetClass="exit" presetSubtype="2" fill="hold" grpId="1" nodeType="withEffect">
                                  <p:stCondLst>
                                    <p:cond delay="8900"/>
                                  </p:stCondLst>
                                  <p:childTnLst>
                                    <p:animEffect transition="out" filter="wipe(right)">
                                      <p:cBhvr>
                                        <p:cTn id="169" dur="1500"/>
                                        <p:tgtEl>
                                          <p:spTgt spid="139"/>
                                        </p:tgtEl>
                                      </p:cBhvr>
                                    </p:animEffect>
                                    <p:set>
                                      <p:cBhvr>
                                        <p:cTn id="170" dur="1" fill="hold">
                                          <p:stCondLst>
                                            <p:cond delay="1499"/>
                                          </p:stCondLst>
                                        </p:cTn>
                                        <p:tgtEl>
                                          <p:spTgt spid="139"/>
                                        </p:tgtEl>
                                        <p:attrNameLst>
                                          <p:attrName>style.visibility</p:attrName>
                                        </p:attrNameLst>
                                      </p:cBhvr>
                                      <p:to>
                                        <p:strVal val="hidden"/>
                                      </p:to>
                                    </p:set>
                                  </p:childTnLst>
                                </p:cTn>
                              </p:par>
                              <p:par>
                                <p:cTn id="171" presetID="22" presetClass="exit" presetSubtype="2" fill="hold" grpId="1" nodeType="withEffect">
                                  <p:stCondLst>
                                    <p:cond delay="10000"/>
                                  </p:stCondLst>
                                  <p:childTnLst>
                                    <p:animEffect transition="out" filter="wipe(right)">
                                      <p:cBhvr>
                                        <p:cTn id="172" dur="1500"/>
                                        <p:tgtEl>
                                          <p:spTgt spid="144"/>
                                        </p:tgtEl>
                                      </p:cBhvr>
                                    </p:animEffect>
                                    <p:set>
                                      <p:cBhvr>
                                        <p:cTn id="173" dur="1" fill="hold">
                                          <p:stCondLst>
                                            <p:cond delay="1499"/>
                                          </p:stCondLst>
                                        </p:cTn>
                                        <p:tgtEl>
                                          <p:spTgt spid="144"/>
                                        </p:tgtEl>
                                        <p:attrNameLst>
                                          <p:attrName>style.visibility</p:attrName>
                                        </p:attrNameLst>
                                      </p:cBhvr>
                                      <p:to>
                                        <p:strVal val="hidden"/>
                                      </p:to>
                                    </p:set>
                                  </p:childTnLst>
                                </p:cTn>
                              </p:par>
                              <p:par>
                                <p:cTn id="174" presetID="22" presetClass="exit" presetSubtype="2" fill="hold" grpId="1" nodeType="withEffect">
                                  <p:stCondLst>
                                    <p:cond delay="11400"/>
                                  </p:stCondLst>
                                  <p:childTnLst>
                                    <p:animEffect transition="out" filter="wipe(right)">
                                      <p:cBhvr>
                                        <p:cTn id="175" dur="1500"/>
                                        <p:tgtEl>
                                          <p:spTgt spid="142"/>
                                        </p:tgtEl>
                                      </p:cBhvr>
                                    </p:animEffect>
                                    <p:set>
                                      <p:cBhvr>
                                        <p:cTn id="176" dur="1" fill="hold">
                                          <p:stCondLst>
                                            <p:cond delay="1499"/>
                                          </p:stCondLst>
                                        </p:cTn>
                                        <p:tgtEl>
                                          <p:spTgt spid="142"/>
                                        </p:tgtEl>
                                        <p:attrNameLst>
                                          <p:attrName>style.visibility</p:attrName>
                                        </p:attrNameLst>
                                      </p:cBhvr>
                                      <p:to>
                                        <p:strVal val="hidden"/>
                                      </p:to>
                                    </p:set>
                                  </p:childTnLst>
                                </p:cTn>
                              </p:par>
                              <p:par>
                                <p:cTn id="177" presetID="22" presetClass="exit" presetSubtype="2" fill="hold" grpId="1" nodeType="withEffect">
                                  <p:stCondLst>
                                    <p:cond delay="13100"/>
                                  </p:stCondLst>
                                  <p:childTnLst>
                                    <p:animEffect transition="out" filter="wipe(right)">
                                      <p:cBhvr>
                                        <p:cTn id="178" dur="1500"/>
                                        <p:tgtEl>
                                          <p:spTgt spid="108"/>
                                        </p:tgtEl>
                                      </p:cBhvr>
                                    </p:animEffect>
                                    <p:set>
                                      <p:cBhvr>
                                        <p:cTn id="179" dur="1" fill="hold">
                                          <p:stCondLst>
                                            <p:cond delay="1499"/>
                                          </p:stCondLst>
                                        </p:cTn>
                                        <p:tgtEl>
                                          <p:spTgt spid="108"/>
                                        </p:tgtEl>
                                        <p:attrNameLst>
                                          <p:attrName>style.visibility</p:attrName>
                                        </p:attrNameLst>
                                      </p:cBhvr>
                                      <p:to>
                                        <p:strVal val="hidden"/>
                                      </p:to>
                                    </p:set>
                                  </p:childTnLst>
                                </p:cTn>
                              </p:par>
                              <p:par>
                                <p:cTn id="180" presetID="22" presetClass="exit" presetSubtype="2" fill="hold" grpId="1" nodeType="withEffect">
                                  <p:stCondLst>
                                    <p:cond delay="15000"/>
                                  </p:stCondLst>
                                  <p:childTnLst>
                                    <p:animEffect transition="out" filter="wipe(right)">
                                      <p:cBhvr>
                                        <p:cTn id="181" dur="1500"/>
                                        <p:tgtEl>
                                          <p:spTgt spid="159"/>
                                        </p:tgtEl>
                                      </p:cBhvr>
                                    </p:animEffect>
                                    <p:set>
                                      <p:cBhvr>
                                        <p:cTn id="182" dur="1" fill="hold">
                                          <p:stCondLst>
                                            <p:cond delay="1499"/>
                                          </p:stCondLst>
                                        </p:cTn>
                                        <p:tgtEl>
                                          <p:spTgt spid="159"/>
                                        </p:tgtEl>
                                        <p:attrNameLst>
                                          <p:attrName>style.visibility</p:attrName>
                                        </p:attrNameLst>
                                      </p:cBhvr>
                                      <p:to>
                                        <p:strVal val="hidden"/>
                                      </p:to>
                                    </p:set>
                                  </p:childTnLst>
                                </p:cTn>
                              </p:par>
                              <p:par>
                                <p:cTn id="183" presetID="22" presetClass="exit" presetSubtype="2" fill="hold" grpId="1" nodeType="withEffect">
                                  <p:stCondLst>
                                    <p:cond delay="16500"/>
                                  </p:stCondLst>
                                  <p:childTnLst>
                                    <p:animEffect transition="out" filter="wipe(right)">
                                      <p:cBhvr>
                                        <p:cTn id="184" dur="1500"/>
                                        <p:tgtEl>
                                          <p:spTgt spid="111"/>
                                        </p:tgtEl>
                                      </p:cBhvr>
                                    </p:animEffect>
                                    <p:set>
                                      <p:cBhvr>
                                        <p:cTn id="185" dur="1" fill="hold">
                                          <p:stCondLst>
                                            <p:cond delay="1499"/>
                                          </p:stCondLst>
                                        </p:cTn>
                                        <p:tgtEl>
                                          <p:spTgt spid="111"/>
                                        </p:tgtEl>
                                        <p:attrNameLst>
                                          <p:attrName>style.visibility</p:attrName>
                                        </p:attrNameLst>
                                      </p:cBhvr>
                                      <p:to>
                                        <p:strVal val="hidden"/>
                                      </p:to>
                                    </p:set>
                                  </p:childTnLst>
                                </p:cTn>
                              </p:par>
                              <p:par>
                                <p:cTn id="186" presetID="22" presetClass="exit" presetSubtype="2" fill="hold" grpId="1" nodeType="withEffect">
                                  <p:stCondLst>
                                    <p:cond delay="17900"/>
                                  </p:stCondLst>
                                  <p:childTnLst>
                                    <p:animEffect transition="out" filter="wipe(right)">
                                      <p:cBhvr>
                                        <p:cTn id="187" dur="1500"/>
                                        <p:tgtEl>
                                          <p:spTgt spid="122"/>
                                        </p:tgtEl>
                                      </p:cBhvr>
                                    </p:animEffect>
                                    <p:set>
                                      <p:cBhvr>
                                        <p:cTn id="188" dur="1" fill="hold">
                                          <p:stCondLst>
                                            <p:cond delay="1499"/>
                                          </p:stCondLst>
                                        </p:cTn>
                                        <p:tgtEl>
                                          <p:spTgt spid="122"/>
                                        </p:tgtEl>
                                        <p:attrNameLst>
                                          <p:attrName>style.visibility</p:attrName>
                                        </p:attrNameLst>
                                      </p:cBhvr>
                                      <p:to>
                                        <p:strVal val="hidden"/>
                                      </p:to>
                                    </p:set>
                                  </p:childTnLst>
                                </p:cTn>
                              </p:par>
                              <p:par>
                                <p:cTn id="189" presetID="22" presetClass="exit" presetSubtype="2" fill="hold" grpId="1" nodeType="withEffect">
                                  <p:stCondLst>
                                    <p:cond delay="18800"/>
                                  </p:stCondLst>
                                  <p:childTnLst>
                                    <p:animEffect transition="out" filter="wipe(right)">
                                      <p:cBhvr>
                                        <p:cTn id="190" dur="1500"/>
                                        <p:tgtEl>
                                          <p:spTgt spid="138"/>
                                        </p:tgtEl>
                                      </p:cBhvr>
                                    </p:animEffect>
                                    <p:set>
                                      <p:cBhvr>
                                        <p:cTn id="191" dur="1" fill="hold">
                                          <p:stCondLst>
                                            <p:cond delay="1499"/>
                                          </p:stCondLst>
                                        </p:cTn>
                                        <p:tgtEl>
                                          <p:spTgt spid="138"/>
                                        </p:tgtEl>
                                        <p:attrNameLst>
                                          <p:attrName>style.visibility</p:attrName>
                                        </p:attrNameLst>
                                      </p:cBhvr>
                                      <p:to>
                                        <p:strVal val="hidden"/>
                                      </p:to>
                                    </p:set>
                                  </p:childTnLst>
                                </p:cTn>
                              </p:par>
                              <p:par>
                                <p:cTn id="192" presetID="22" presetClass="entr" presetSubtype="8" fill="hold" grpId="2" nodeType="withEffect">
                                  <p:stCondLst>
                                    <p:cond delay="7900"/>
                                  </p:stCondLst>
                                  <p:childTnLst>
                                    <p:set>
                                      <p:cBhvr>
                                        <p:cTn id="193" dur="1" fill="hold">
                                          <p:stCondLst>
                                            <p:cond delay="0"/>
                                          </p:stCondLst>
                                        </p:cTn>
                                        <p:tgtEl>
                                          <p:spTgt spid="101"/>
                                        </p:tgtEl>
                                        <p:attrNameLst>
                                          <p:attrName>style.visibility</p:attrName>
                                        </p:attrNameLst>
                                      </p:cBhvr>
                                      <p:to>
                                        <p:strVal val="visible"/>
                                      </p:to>
                                    </p:set>
                                    <p:animEffect transition="in" filter="wipe(left)">
                                      <p:cBhvr>
                                        <p:cTn id="194" dur="1500"/>
                                        <p:tgtEl>
                                          <p:spTgt spid="101"/>
                                        </p:tgtEl>
                                      </p:cBhvr>
                                    </p:animEffect>
                                  </p:childTnLst>
                                </p:cTn>
                              </p:par>
                              <p:par>
                                <p:cTn id="195" presetID="22" presetClass="entr" presetSubtype="8" fill="hold" grpId="2" nodeType="withEffect">
                                  <p:stCondLst>
                                    <p:cond delay="9600"/>
                                  </p:stCondLst>
                                  <p:childTnLst>
                                    <p:set>
                                      <p:cBhvr>
                                        <p:cTn id="196" dur="1" fill="hold">
                                          <p:stCondLst>
                                            <p:cond delay="0"/>
                                          </p:stCondLst>
                                        </p:cTn>
                                        <p:tgtEl>
                                          <p:spTgt spid="166"/>
                                        </p:tgtEl>
                                        <p:attrNameLst>
                                          <p:attrName>style.visibility</p:attrName>
                                        </p:attrNameLst>
                                      </p:cBhvr>
                                      <p:to>
                                        <p:strVal val="visible"/>
                                      </p:to>
                                    </p:set>
                                    <p:animEffect transition="in" filter="wipe(left)">
                                      <p:cBhvr>
                                        <p:cTn id="197" dur="1500"/>
                                        <p:tgtEl>
                                          <p:spTgt spid="166"/>
                                        </p:tgtEl>
                                      </p:cBhvr>
                                    </p:animEffect>
                                  </p:childTnLst>
                                </p:cTn>
                              </p:par>
                              <p:par>
                                <p:cTn id="198" presetID="22" presetClass="entr" presetSubtype="8" fill="hold" grpId="2" nodeType="withEffect">
                                  <p:stCondLst>
                                    <p:cond delay="11400"/>
                                  </p:stCondLst>
                                  <p:childTnLst>
                                    <p:set>
                                      <p:cBhvr>
                                        <p:cTn id="199" dur="1" fill="hold">
                                          <p:stCondLst>
                                            <p:cond delay="0"/>
                                          </p:stCondLst>
                                        </p:cTn>
                                        <p:tgtEl>
                                          <p:spTgt spid="100"/>
                                        </p:tgtEl>
                                        <p:attrNameLst>
                                          <p:attrName>style.visibility</p:attrName>
                                        </p:attrNameLst>
                                      </p:cBhvr>
                                      <p:to>
                                        <p:strVal val="visible"/>
                                      </p:to>
                                    </p:set>
                                    <p:animEffect transition="in" filter="wipe(left)">
                                      <p:cBhvr>
                                        <p:cTn id="200" dur="1500"/>
                                        <p:tgtEl>
                                          <p:spTgt spid="100"/>
                                        </p:tgtEl>
                                      </p:cBhvr>
                                    </p:animEffect>
                                  </p:childTnLst>
                                </p:cTn>
                              </p:par>
                              <p:par>
                                <p:cTn id="201" presetID="22" presetClass="entr" presetSubtype="8" fill="hold" grpId="2" nodeType="withEffect">
                                  <p:stCondLst>
                                    <p:cond delay="12800"/>
                                  </p:stCondLst>
                                  <p:childTnLst>
                                    <p:set>
                                      <p:cBhvr>
                                        <p:cTn id="202" dur="1" fill="hold">
                                          <p:stCondLst>
                                            <p:cond delay="0"/>
                                          </p:stCondLst>
                                        </p:cTn>
                                        <p:tgtEl>
                                          <p:spTgt spid="157"/>
                                        </p:tgtEl>
                                        <p:attrNameLst>
                                          <p:attrName>style.visibility</p:attrName>
                                        </p:attrNameLst>
                                      </p:cBhvr>
                                      <p:to>
                                        <p:strVal val="visible"/>
                                      </p:to>
                                    </p:set>
                                    <p:animEffect transition="in" filter="wipe(left)">
                                      <p:cBhvr>
                                        <p:cTn id="203" dur="1500"/>
                                        <p:tgtEl>
                                          <p:spTgt spid="157"/>
                                        </p:tgtEl>
                                      </p:cBhvr>
                                    </p:animEffect>
                                  </p:childTnLst>
                                </p:cTn>
                              </p:par>
                              <p:par>
                                <p:cTn id="204" presetID="22" presetClass="entr" presetSubtype="8" fill="hold" grpId="2" nodeType="withEffect">
                                  <p:stCondLst>
                                    <p:cond delay="14600"/>
                                  </p:stCondLst>
                                  <p:childTnLst>
                                    <p:set>
                                      <p:cBhvr>
                                        <p:cTn id="205" dur="1" fill="hold">
                                          <p:stCondLst>
                                            <p:cond delay="0"/>
                                          </p:stCondLst>
                                        </p:cTn>
                                        <p:tgtEl>
                                          <p:spTgt spid="156"/>
                                        </p:tgtEl>
                                        <p:attrNameLst>
                                          <p:attrName>style.visibility</p:attrName>
                                        </p:attrNameLst>
                                      </p:cBhvr>
                                      <p:to>
                                        <p:strVal val="visible"/>
                                      </p:to>
                                    </p:set>
                                    <p:animEffect transition="in" filter="wipe(left)">
                                      <p:cBhvr>
                                        <p:cTn id="206" dur="1500"/>
                                        <p:tgtEl>
                                          <p:spTgt spid="156"/>
                                        </p:tgtEl>
                                      </p:cBhvr>
                                    </p:animEffect>
                                  </p:childTnLst>
                                </p:cTn>
                              </p:par>
                              <p:par>
                                <p:cTn id="207" presetID="22" presetClass="entr" presetSubtype="8" fill="hold" grpId="2" nodeType="withEffect">
                                  <p:stCondLst>
                                    <p:cond delay="16300"/>
                                  </p:stCondLst>
                                  <p:childTnLst>
                                    <p:set>
                                      <p:cBhvr>
                                        <p:cTn id="208" dur="1" fill="hold">
                                          <p:stCondLst>
                                            <p:cond delay="0"/>
                                          </p:stCondLst>
                                        </p:cTn>
                                        <p:tgtEl>
                                          <p:spTgt spid="151"/>
                                        </p:tgtEl>
                                        <p:attrNameLst>
                                          <p:attrName>style.visibility</p:attrName>
                                        </p:attrNameLst>
                                      </p:cBhvr>
                                      <p:to>
                                        <p:strVal val="visible"/>
                                      </p:to>
                                    </p:set>
                                    <p:animEffect transition="in" filter="wipe(left)">
                                      <p:cBhvr>
                                        <p:cTn id="209" dur="1500"/>
                                        <p:tgtEl>
                                          <p:spTgt spid="151"/>
                                        </p:tgtEl>
                                      </p:cBhvr>
                                    </p:animEffect>
                                  </p:childTnLst>
                                </p:cTn>
                              </p:par>
                              <p:par>
                                <p:cTn id="210" presetID="22" presetClass="entr" presetSubtype="8" fill="hold" grpId="2" nodeType="withEffect">
                                  <p:stCondLst>
                                    <p:cond delay="17500"/>
                                  </p:stCondLst>
                                  <p:childTnLst>
                                    <p:set>
                                      <p:cBhvr>
                                        <p:cTn id="211" dur="1" fill="hold">
                                          <p:stCondLst>
                                            <p:cond delay="0"/>
                                          </p:stCondLst>
                                        </p:cTn>
                                        <p:tgtEl>
                                          <p:spTgt spid="135"/>
                                        </p:tgtEl>
                                        <p:attrNameLst>
                                          <p:attrName>style.visibility</p:attrName>
                                        </p:attrNameLst>
                                      </p:cBhvr>
                                      <p:to>
                                        <p:strVal val="visible"/>
                                      </p:to>
                                    </p:set>
                                    <p:animEffect transition="in" filter="wipe(left)">
                                      <p:cBhvr>
                                        <p:cTn id="212" dur="1500"/>
                                        <p:tgtEl>
                                          <p:spTgt spid="135"/>
                                        </p:tgtEl>
                                      </p:cBhvr>
                                    </p:animEffect>
                                  </p:childTnLst>
                                </p:cTn>
                              </p:par>
                              <p:par>
                                <p:cTn id="213" presetID="22" presetClass="entr" presetSubtype="8" fill="hold" grpId="2" nodeType="withEffect">
                                  <p:stCondLst>
                                    <p:cond delay="18400"/>
                                  </p:stCondLst>
                                  <p:childTnLst>
                                    <p:set>
                                      <p:cBhvr>
                                        <p:cTn id="214" dur="1" fill="hold">
                                          <p:stCondLst>
                                            <p:cond delay="0"/>
                                          </p:stCondLst>
                                        </p:cTn>
                                        <p:tgtEl>
                                          <p:spTgt spid="147"/>
                                        </p:tgtEl>
                                        <p:attrNameLst>
                                          <p:attrName>style.visibility</p:attrName>
                                        </p:attrNameLst>
                                      </p:cBhvr>
                                      <p:to>
                                        <p:strVal val="visible"/>
                                      </p:to>
                                    </p:set>
                                    <p:animEffect transition="in" filter="wipe(left)">
                                      <p:cBhvr>
                                        <p:cTn id="215" dur="1500"/>
                                        <p:tgtEl>
                                          <p:spTgt spid="147"/>
                                        </p:tgtEl>
                                      </p:cBhvr>
                                    </p:animEffect>
                                  </p:childTnLst>
                                </p:cTn>
                              </p:par>
                              <p:par>
                                <p:cTn id="216" presetID="22" presetClass="entr" presetSubtype="8" fill="hold" grpId="2" nodeType="withEffect">
                                  <p:stCondLst>
                                    <p:cond delay="19800"/>
                                  </p:stCondLst>
                                  <p:childTnLst>
                                    <p:set>
                                      <p:cBhvr>
                                        <p:cTn id="217" dur="1" fill="hold">
                                          <p:stCondLst>
                                            <p:cond delay="0"/>
                                          </p:stCondLst>
                                        </p:cTn>
                                        <p:tgtEl>
                                          <p:spTgt spid="163"/>
                                        </p:tgtEl>
                                        <p:attrNameLst>
                                          <p:attrName>style.visibility</p:attrName>
                                        </p:attrNameLst>
                                      </p:cBhvr>
                                      <p:to>
                                        <p:strVal val="visible"/>
                                      </p:to>
                                    </p:set>
                                    <p:animEffect transition="in" filter="wipe(left)">
                                      <p:cBhvr>
                                        <p:cTn id="218" dur="1500"/>
                                        <p:tgtEl>
                                          <p:spTgt spid="163"/>
                                        </p:tgtEl>
                                      </p:cBhvr>
                                    </p:animEffect>
                                  </p:childTnLst>
                                </p:cTn>
                              </p:par>
                              <p:par>
                                <p:cTn id="219" presetID="22" presetClass="entr" presetSubtype="8" fill="hold" grpId="2" nodeType="withEffect">
                                  <p:stCondLst>
                                    <p:cond delay="21600"/>
                                  </p:stCondLst>
                                  <p:childTnLst>
                                    <p:set>
                                      <p:cBhvr>
                                        <p:cTn id="220" dur="1" fill="hold">
                                          <p:stCondLst>
                                            <p:cond delay="0"/>
                                          </p:stCondLst>
                                        </p:cTn>
                                        <p:tgtEl>
                                          <p:spTgt spid="98"/>
                                        </p:tgtEl>
                                        <p:attrNameLst>
                                          <p:attrName>style.visibility</p:attrName>
                                        </p:attrNameLst>
                                      </p:cBhvr>
                                      <p:to>
                                        <p:strVal val="visible"/>
                                      </p:to>
                                    </p:set>
                                    <p:animEffect transition="in" filter="wipe(left)">
                                      <p:cBhvr>
                                        <p:cTn id="221" dur="1500"/>
                                        <p:tgtEl>
                                          <p:spTgt spid="98"/>
                                        </p:tgtEl>
                                      </p:cBhvr>
                                    </p:animEffect>
                                  </p:childTnLst>
                                </p:cTn>
                              </p:par>
                              <p:par>
                                <p:cTn id="222" presetID="22" presetClass="entr" presetSubtype="8" fill="hold" grpId="2" nodeType="withEffect">
                                  <p:stCondLst>
                                    <p:cond delay="23300"/>
                                  </p:stCondLst>
                                  <p:childTnLst>
                                    <p:set>
                                      <p:cBhvr>
                                        <p:cTn id="223" dur="1" fill="hold">
                                          <p:stCondLst>
                                            <p:cond delay="0"/>
                                          </p:stCondLst>
                                        </p:cTn>
                                        <p:tgtEl>
                                          <p:spTgt spid="18"/>
                                        </p:tgtEl>
                                        <p:attrNameLst>
                                          <p:attrName>style.visibility</p:attrName>
                                        </p:attrNameLst>
                                      </p:cBhvr>
                                      <p:to>
                                        <p:strVal val="visible"/>
                                      </p:to>
                                    </p:set>
                                    <p:animEffect transition="in" filter="wipe(left)">
                                      <p:cBhvr>
                                        <p:cTn id="224" dur="1500"/>
                                        <p:tgtEl>
                                          <p:spTgt spid="18"/>
                                        </p:tgtEl>
                                      </p:cBhvr>
                                    </p:animEffect>
                                  </p:childTnLst>
                                </p:cTn>
                              </p:par>
                              <p:par>
                                <p:cTn id="225" presetID="22" presetClass="entr" presetSubtype="8" fill="hold" grpId="2" nodeType="withEffect">
                                  <p:stCondLst>
                                    <p:cond delay="24500"/>
                                  </p:stCondLst>
                                  <p:childTnLst>
                                    <p:set>
                                      <p:cBhvr>
                                        <p:cTn id="226" dur="1" fill="hold">
                                          <p:stCondLst>
                                            <p:cond delay="0"/>
                                          </p:stCondLst>
                                        </p:cTn>
                                        <p:tgtEl>
                                          <p:spTgt spid="89"/>
                                        </p:tgtEl>
                                        <p:attrNameLst>
                                          <p:attrName>style.visibility</p:attrName>
                                        </p:attrNameLst>
                                      </p:cBhvr>
                                      <p:to>
                                        <p:strVal val="visible"/>
                                      </p:to>
                                    </p:set>
                                    <p:animEffect transition="in" filter="wipe(left)">
                                      <p:cBhvr>
                                        <p:cTn id="227" dur="1500"/>
                                        <p:tgtEl>
                                          <p:spTgt spid="89"/>
                                        </p:tgtEl>
                                      </p:cBhvr>
                                    </p:animEffect>
                                  </p:childTnLst>
                                </p:cTn>
                              </p:par>
                              <p:par>
                                <p:cTn id="228" presetID="22" presetClass="entr" presetSubtype="8" fill="hold" grpId="2" nodeType="withEffect">
                                  <p:stCondLst>
                                    <p:cond delay="8400"/>
                                  </p:stCondLst>
                                  <p:childTnLst>
                                    <p:set>
                                      <p:cBhvr>
                                        <p:cTn id="229" dur="1" fill="hold">
                                          <p:stCondLst>
                                            <p:cond delay="0"/>
                                          </p:stCondLst>
                                        </p:cTn>
                                        <p:tgtEl>
                                          <p:spTgt spid="141"/>
                                        </p:tgtEl>
                                        <p:attrNameLst>
                                          <p:attrName>style.visibility</p:attrName>
                                        </p:attrNameLst>
                                      </p:cBhvr>
                                      <p:to>
                                        <p:strVal val="visible"/>
                                      </p:to>
                                    </p:set>
                                    <p:animEffect transition="in" filter="wipe(left)">
                                      <p:cBhvr>
                                        <p:cTn id="230" dur="1500"/>
                                        <p:tgtEl>
                                          <p:spTgt spid="141"/>
                                        </p:tgtEl>
                                      </p:cBhvr>
                                    </p:animEffect>
                                  </p:childTnLst>
                                </p:cTn>
                              </p:par>
                              <p:par>
                                <p:cTn id="231" presetID="22" presetClass="entr" presetSubtype="8" fill="hold" grpId="2" nodeType="withEffect">
                                  <p:stCondLst>
                                    <p:cond delay="10100"/>
                                  </p:stCondLst>
                                  <p:childTnLst>
                                    <p:set>
                                      <p:cBhvr>
                                        <p:cTn id="232" dur="1" fill="hold">
                                          <p:stCondLst>
                                            <p:cond delay="0"/>
                                          </p:stCondLst>
                                        </p:cTn>
                                        <p:tgtEl>
                                          <p:spTgt spid="97"/>
                                        </p:tgtEl>
                                        <p:attrNameLst>
                                          <p:attrName>style.visibility</p:attrName>
                                        </p:attrNameLst>
                                      </p:cBhvr>
                                      <p:to>
                                        <p:strVal val="visible"/>
                                      </p:to>
                                    </p:set>
                                    <p:animEffect transition="in" filter="wipe(left)">
                                      <p:cBhvr>
                                        <p:cTn id="233" dur="1500"/>
                                        <p:tgtEl>
                                          <p:spTgt spid="97"/>
                                        </p:tgtEl>
                                      </p:cBhvr>
                                    </p:animEffect>
                                  </p:childTnLst>
                                </p:cTn>
                              </p:par>
                              <p:par>
                                <p:cTn id="234" presetID="22" presetClass="entr" presetSubtype="8" fill="hold" grpId="2" nodeType="withEffect">
                                  <p:stCondLst>
                                    <p:cond delay="11900"/>
                                  </p:stCondLst>
                                  <p:childTnLst>
                                    <p:set>
                                      <p:cBhvr>
                                        <p:cTn id="235" dur="1" fill="hold">
                                          <p:stCondLst>
                                            <p:cond delay="0"/>
                                          </p:stCondLst>
                                        </p:cTn>
                                        <p:tgtEl>
                                          <p:spTgt spid="160"/>
                                        </p:tgtEl>
                                        <p:attrNameLst>
                                          <p:attrName>style.visibility</p:attrName>
                                        </p:attrNameLst>
                                      </p:cBhvr>
                                      <p:to>
                                        <p:strVal val="visible"/>
                                      </p:to>
                                    </p:set>
                                    <p:animEffect transition="in" filter="wipe(left)">
                                      <p:cBhvr>
                                        <p:cTn id="236" dur="1500"/>
                                        <p:tgtEl>
                                          <p:spTgt spid="160"/>
                                        </p:tgtEl>
                                      </p:cBhvr>
                                    </p:animEffect>
                                  </p:childTnLst>
                                </p:cTn>
                              </p:par>
                              <p:par>
                                <p:cTn id="237" presetID="22" presetClass="entr" presetSubtype="8" fill="hold" grpId="2" nodeType="withEffect">
                                  <p:stCondLst>
                                    <p:cond delay="13300"/>
                                  </p:stCondLst>
                                  <p:childTnLst>
                                    <p:set>
                                      <p:cBhvr>
                                        <p:cTn id="238" dur="1" fill="hold">
                                          <p:stCondLst>
                                            <p:cond delay="0"/>
                                          </p:stCondLst>
                                        </p:cTn>
                                        <p:tgtEl>
                                          <p:spTgt spid="139"/>
                                        </p:tgtEl>
                                        <p:attrNameLst>
                                          <p:attrName>style.visibility</p:attrName>
                                        </p:attrNameLst>
                                      </p:cBhvr>
                                      <p:to>
                                        <p:strVal val="visible"/>
                                      </p:to>
                                    </p:set>
                                    <p:animEffect transition="in" filter="wipe(left)">
                                      <p:cBhvr>
                                        <p:cTn id="239" dur="1500"/>
                                        <p:tgtEl>
                                          <p:spTgt spid="139"/>
                                        </p:tgtEl>
                                      </p:cBhvr>
                                    </p:animEffect>
                                  </p:childTnLst>
                                </p:cTn>
                              </p:par>
                              <p:par>
                                <p:cTn id="240" presetID="22" presetClass="entr" presetSubtype="8" fill="hold" grpId="2" nodeType="withEffect">
                                  <p:stCondLst>
                                    <p:cond delay="15100"/>
                                  </p:stCondLst>
                                  <p:childTnLst>
                                    <p:set>
                                      <p:cBhvr>
                                        <p:cTn id="241" dur="1" fill="hold">
                                          <p:stCondLst>
                                            <p:cond delay="0"/>
                                          </p:stCondLst>
                                        </p:cTn>
                                        <p:tgtEl>
                                          <p:spTgt spid="144"/>
                                        </p:tgtEl>
                                        <p:attrNameLst>
                                          <p:attrName>style.visibility</p:attrName>
                                        </p:attrNameLst>
                                      </p:cBhvr>
                                      <p:to>
                                        <p:strVal val="visible"/>
                                      </p:to>
                                    </p:set>
                                    <p:animEffect transition="in" filter="wipe(left)">
                                      <p:cBhvr>
                                        <p:cTn id="242" dur="1500"/>
                                        <p:tgtEl>
                                          <p:spTgt spid="144"/>
                                        </p:tgtEl>
                                      </p:cBhvr>
                                    </p:animEffect>
                                  </p:childTnLst>
                                </p:cTn>
                              </p:par>
                              <p:par>
                                <p:cTn id="243" presetID="22" presetClass="entr" presetSubtype="8" fill="hold" grpId="2" nodeType="withEffect">
                                  <p:stCondLst>
                                    <p:cond delay="16800"/>
                                  </p:stCondLst>
                                  <p:childTnLst>
                                    <p:set>
                                      <p:cBhvr>
                                        <p:cTn id="244" dur="1" fill="hold">
                                          <p:stCondLst>
                                            <p:cond delay="0"/>
                                          </p:stCondLst>
                                        </p:cTn>
                                        <p:tgtEl>
                                          <p:spTgt spid="142"/>
                                        </p:tgtEl>
                                        <p:attrNameLst>
                                          <p:attrName>style.visibility</p:attrName>
                                        </p:attrNameLst>
                                      </p:cBhvr>
                                      <p:to>
                                        <p:strVal val="visible"/>
                                      </p:to>
                                    </p:set>
                                    <p:animEffect transition="in" filter="wipe(left)">
                                      <p:cBhvr>
                                        <p:cTn id="245" dur="1500"/>
                                        <p:tgtEl>
                                          <p:spTgt spid="142"/>
                                        </p:tgtEl>
                                      </p:cBhvr>
                                    </p:animEffect>
                                  </p:childTnLst>
                                </p:cTn>
                              </p:par>
                              <p:par>
                                <p:cTn id="246" presetID="22" presetClass="entr" presetSubtype="8" fill="hold" grpId="2" nodeType="withEffect">
                                  <p:stCondLst>
                                    <p:cond delay="18000"/>
                                  </p:stCondLst>
                                  <p:childTnLst>
                                    <p:set>
                                      <p:cBhvr>
                                        <p:cTn id="247" dur="1" fill="hold">
                                          <p:stCondLst>
                                            <p:cond delay="0"/>
                                          </p:stCondLst>
                                        </p:cTn>
                                        <p:tgtEl>
                                          <p:spTgt spid="108"/>
                                        </p:tgtEl>
                                        <p:attrNameLst>
                                          <p:attrName>style.visibility</p:attrName>
                                        </p:attrNameLst>
                                      </p:cBhvr>
                                      <p:to>
                                        <p:strVal val="visible"/>
                                      </p:to>
                                    </p:set>
                                    <p:animEffect transition="in" filter="wipe(left)">
                                      <p:cBhvr>
                                        <p:cTn id="248" dur="1500"/>
                                        <p:tgtEl>
                                          <p:spTgt spid="108"/>
                                        </p:tgtEl>
                                      </p:cBhvr>
                                    </p:animEffect>
                                  </p:childTnLst>
                                </p:cTn>
                              </p:par>
                              <p:par>
                                <p:cTn id="249" presetID="22" presetClass="entr" presetSubtype="8" fill="hold" grpId="2" nodeType="withEffect">
                                  <p:stCondLst>
                                    <p:cond delay="18900"/>
                                  </p:stCondLst>
                                  <p:childTnLst>
                                    <p:set>
                                      <p:cBhvr>
                                        <p:cTn id="250" dur="1" fill="hold">
                                          <p:stCondLst>
                                            <p:cond delay="0"/>
                                          </p:stCondLst>
                                        </p:cTn>
                                        <p:tgtEl>
                                          <p:spTgt spid="159"/>
                                        </p:tgtEl>
                                        <p:attrNameLst>
                                          <p:attrName>style.visibility</p:attrName>
                                        </p:attrNameLst>
                                      </p:cBhvr>
                                      <p:to>
                                        <p:strVal val="visible"/>
                                      </p:to>
                                    </p:set>
                                    <p:animEffect transition="in" filter="wipe(left)">
                                      <p:cBhvr>
                                        <p:cTn id="251" dur="1500"/>
                                        <p:tgtEl>
                                          <p:spTgt spid="159"/>
                                        </p:tgtEl>
                                      </p:cBhvr>
                                    </p:animEffect>
                                  </p:childTnLst>
                                </p:cTn>
                              </p:par>
                              <p:par>
                                <p:cTn id="252" presetID="22" presetClass="entr" presetSubtype="8" fill="hold" grpId="2" nodeType="withEffect">
                                  <p:stCondLst>
                                    <p:cond delay="20300"/>
                                  </p:stCondLst>
                                  <p:childTnLst>
                                    <p:set>
                                      <p:cBhvr>
                                        <p:cTn id="253" dur="1" fill="hold">
                                          <p:stCondLst>
                                            <p:cond delay="0"/>
                                          </p:stCondLst>
                                        </p:cTn>
                                        <p:tgtEl>
                                          <p:spTgt spid="111"/>
                                        </p:tgtEl>
                                        <p:attrNameLst>
                                          <p:attrName>style.visibility</p:attrName>
                                        </p:attrNameLst>
                                      </p:cBhvr>
                                      <p:to>
                                        <p:strVal val="visible"/>
                                      </p:to>
                                    </p:set>
                                    <p:animEffect transition="in" filter="wipe(left)">
                                      <p:cBhvr>
                                        <p:cTn id="254" dur="1500"/>
                                        <p:tgtEl>
                                          <p:spTgt spid="111"/>
                                        </p:tgtEl>
                                      </p:cBhvr>
                                    </p:animEffect>
                                  </p:childTnLst>
                                </p:cTn>
                              </p:par>
                              <p:par>
                                <p:cTn id="255" presetID="22" presetClass="entr" presetSubtype="8" fill="hold" grpId="2" nodeType="withEffect">
                                  <p:stCondLst>
                                    <p:cond delay="22100"/>
                                  </p:stCondLst>
                                  <p:childTnLst>
                                    <p:set>
                                      <p:cBhvr>
                                        <p:cTn id="256" dur="1" fill="hold">
                                          <p:stCondLst>
                                            <p:cond delay="0"/>
                                          </p:stCondLst>
                                        </p:cTn>
                                        <p:tgtEl>
                                          <p:spTgt spid="122"/>
                                        </p:tgtEl>
                                        <p:attrNameLst>
                                          <p:attrName>style.visibility</p:attrName>
                                        </p:attrNameLst>
                                      </p:cBhvr>
                                      <p:to>
                                        <p:strVal val="visible"/>
                                      </p:to>
                                    </p:set>
                                    <p:animEffect transition="in" filter="wipe(left)">
                                      <p:cBhvr>
                                        <p:cTn id="257" dur="1500"/>
                                        <p:tgtEl>
                                          <p:spTgt spid="122"/>
                                        </p:tgtEl>
                                      </p:cBhvr>
                                    </p:animEffect>
                                  </p:childTnLst>
                                </p:cTn>
                              </p:par>
                              <p:par>
                                <p:cTn id="258" presetID="22" presetClass="entr" presetSubtype="8" fill="hold" grpId="2" nodeType="withEffect">
                                  <p:stCondLst>
                                    <p:cond delay="23800"/>
                                  </p:stCondLst>
                                  <p:childTnLst>
                                    <p:set>
                                      <p:cBhvr>
                                        <p:cTn id="259" dur="1" fill="hold">
                                          <p:stCondLst>
                                            <p:cond delay="0"/>
                                          </p:stCondLst>
                                        </p:cTn>
                                        <p:tgtEl>
                                          <p:spTgt spid="138"/>
                                        </p:tgtEl>
                                        <p:attrNameLst>
                                          <p:attrName>style.visibility</p:attrName>
                                        </p:attrNameLst>
                                      </p:cBhvr>
                                      <p:to>
                                        <p:strVal val="visible"/>
                                      </p:to>
                                    </p:set>
                                    <p:animEffect transition="in" filter="wipe(left)">
                                      <p:cBhvr>
                                        <p:cTn id="260" dur="1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89" grpId="0" animBg="1"/>
      <p:bldP spid="89" grpId="1" animBg="1"/>
      <p:bldP spid="89" grpId="2" animBg="1"/>
      <p:bldP spid="108" grpId="0" animBg="1"/>
      <p:bldP spid="108" grpId="1" animBg="1"/>
      <p:bldP spid="108" grpId="2" animBg="1"/>
      <p:bldP spid="111" grpId="0" animBg="1"/>
      <p:bldP spid="111" grpId="1" animBg="1"/>
      <p:bldP spid="111" grpId="2" animBg="1"/>
      <p:bldP spid="122" grpId="0" animBg="1"/>
      <p:bldP spid="122" grpId="1" animBg="1"/>
      <p:bldP spid="122" grpId="2" animBg="1"/>
      <p:bldP spid="135" grpId="0" animBg="1"/>
      <p:bldP spid="135" grpId="1" animBg="1"/>
      <p:bldP spid="135" grpId="2" animBg="1"/>
      <p:bldP spid="138" grpId="0" animBg="1"/>
      <p:bldP spid="138" grpId="1" animBg="1"/>
      <p:bldP spid="138" grpId="2" animBg="1"/>
      <p:bldP spid="139" grpId="0" animBg="1"/>
      <p:bldP spid="139" grpId="1" animBg="1"/>
      <p:bldP spid="139" grpId="2" animBg="1"/>
      <p:bldP spid="141" grpId="0" animBg="1"/>
      <p:bldP spid="141" grpId="1" animBg="1"/>
      <p:bldP spid="141" grpId="2" animBg="1"/>
      <p:bldP spid="142" grpId="0" animBg="1"/>
      <p:bldP spid="142" grpId="1" animBg="1"/>
      <p:bldP spid="142" grpId="2" animBg="1"/>
      <p:bldP spid="144" grpId="0" animBg="1"/>
      <p:bldP spid="144" grpId="1" animBg="1"/>
      <p:bldP spid="144" grpId="2" animBg="1"/>
      <p:bldP spid="147" grpId="0" animBg="1"/>
      <p:bldP spid="147" grpId="1" animBg="1"/>
      <p:bldP spid="147" grpId="2" animBg="1"/>
      <p:bldP spid="151" grpId="0" animBg="1"/>
      <p:bldP spid="151" grpId="1" animBg="1"/>
      <p:bldP spid="151" grpId="2" animBg="1"/>
      <p:bldP spid="156" grpId="0" animBg="1"/>
      <p:bldP spid="156" grpId="1" animBg="1"/>
      <p:bldP spid="156" grpId="2" animBg="1"/>
      <p:bldP spid="157" grpId="0" animBg="1"/>
      <p:bldP spid="157" grpId="1" animBg="1"/>
      <p:bldP spid="157" grpId="2" animBg="1"/>
      <p:bldP spid="159" grpId="0" animBg="1"/>
      <p:bldP spid="159" grpId="1" animBg="1"/>
      <p:bldP spid="159" grpId="2" animBg="1"/>
      <p:bldP spid="160" grpId="0" animBg="1"/>
      <p:bldP spid="160" grpId="1" animBg="1"/>
      <p:bldP spid="160" grpId="2" animBg="1"/>
      <p:bldP spid="166" grpId="0" animBg="1"/>
      <p:bldP spid="166" grpId="1" animBg="1"/>
      <p:bldP spid="166" grpId="2" animBg="1"/>
      <p:bldP spid="97" grpId="0" animBg="1"/>
      <p:bldP spid="97" grpId="1" animBg="1"/>
      <p:bldP spid="97" grpId="2" animBg="1"/>
      <p:bldP spid="101" grpId="0" animBg="1"/>
      <p:bldP spid="101" grpId="1" animBg="1"/>
      <p:bldP spid="101" grpId="2" animBg="1"/>
      <p:bldP spid="98" grpId="0" animBg="1"/>
      <p:bldP spid="98" grpId="1" animBg="1"/>
      <p:bldP spid="98" grpId="2" animBg="1"/>
      <p:bldP spid="100" grpId="0" animBg="1"/>
      <p:bldP spid="100" grpId="1" animBg="1"/>
      <p:bldP spid="100" grpId="2" animBg="1"/>
      <p:bldP spid="163" grpId="0" animBg="1"/>
      <p:bldP spid="163" grpId="1" animBg="1"/>
      <p:bldP spid="163" grpId="2" animBg="1"/>
      <p:bldP spid="1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31.media.tumblr.com/tumblr_m9zy64seI71qztq6to1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54228" y="160802"/>
            <a:ext cx="11881999" cy="65578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81811" y="428824"/>
            <a:ext cx="11428379" cy="1803937"/>
          </a:xfrm>
          <a:prstGeom prst="rect">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675458" y="916981"/>
            <a:ext cx="10441256" cy="814661"/>
          </a:xfrm>
          <a:prstGeom prst="rect">
            <a:avLst/>
          </a:prstGeom>
          <a:noFill/>
        </p:spPr>
        <p:txBody>
          <a:bodyPr wrap="square" lIns="0" tIns="0" rIns="0" bIns="0" rtlCol="0">
            <a:spAutoFit/>
          </a:bodyPr>
          <a:lstStyle/>
          <a:p>
            <a:pPr defTabSz="914188"/>
            <a:r>
              <a:rPr lang="en-US" sz="5294" spc="-70" dirty="0" err="1">
                <a:solidFill>
                  <a:srgbClr val="FFFFFF"/>
                </a:solidFill>
              </a:rPr>
              <a:t>Una</a:t>
            </a:r>
            <a:r>
              <a:rPr lang="en-US" sz="5294" spc="-70" dirty="0">
                <a:solidFill>
                  <a:srgbClr val="FFFFFF"/>
                </a:solidFill>
              </a:rPr>
              <a:t> </a:t>
            </a:r>
            <a:r>
              <a:rPr lang="en-US" sz="5294" spc="-70" dirty="0" err="1">
                <a:solidFill>
                  <a:srgbClr val="FFFFFF"/>
                </a:solidFill>
              </a:rPr>
              <a:t>nueva</a:t>
            </a:r>
            <a:r>
              <a:rPr lang="en-US" sz="5294" spc="-70" dirty="0">
                <a:solidFill>
                  <a:srgbClr val="FFFFFF"/>
                </a:solidFill>
              </a:rPr>
              <a:t> vision de </a:t>
            </a:r>
            <a:r>
              <a:rPr lang="en-US" sz="5294" spc="-70" dirty="0" err="1">
                <a:solidFill>
                  <a:srgbClr val="FFFFFF"/>
                </a:solidFill>
              </a:rPr>
              <a:t>productividad</a:t>
            </a:r>
            <a:endParaRPr lang="en-US" sz="5294" spc="-70" dirty="0">
              <a:solidFill>
                <a:srgbClr val="FFFFFF"/>
              </a:solidFill>
            </a:endParaRPr>
          </a:p>
        </p:txBody>
      </p:sp>
      <p:grpSp>
        <p:nvGrpSpPr>
          <p:cNvPr id="2" name="Grupo 1"/>
          <p:cNvGrpSpPr/>
          <p:nvPr/>
        </p:nvGrpSpPr>
        <p:grpSpPr>
          <a:xfrm>
            <a:off x="381811" y="2789850"/>
            <a:ext cx="11192853" cy="3371751"/>
            <a:chOff x="381811" y="2789850"/>
            <a:chExt cx="11192853" cy="3371751"/>
          </a:xfrm>
        </p:grpSpPr>
        <p:sp>
          <p:nvSpPr>
            <p:cNvPr id="9" name="Rectangle 8"/>
            <p:cNvSpPr/>
            <p:nvPr/>
          </p:nvSpPr>
          <p:spPr>
            <a:xfrm>
              <a:off x="381811" y="3125549"/>
              <a:ext cx="10983942" cy="1897045"/>
            </a:xfrm>
            <a:prstGeom prst="rect">
              <a:avLst/>
            </a:prstGeom>
          </p:spPr>
          <p:txBody>
            <a:bodyPr wrap="square">
              <a:spAutoFit/>
            </a:bodyPr>
            <a:lstStyle/>
            <a:p>
              <a:pPr defTabSz="914188"/>
              <a:r>
                <a:rPr lang="en-US" sz="11498" spc="-70" dirty="0">
                  <a:solidFill>
                    <a:srgbClr val="FFFFFF"/>
                  </a:solidFill>
                </a:rPr>
                <a:t>.</a:t>
              </a:r>
            </a:p>
          </p:txBody>
        </p:sp>
        <p:grpSp>
          <p:nvGrpSpPr>
            <p:cNvPr id="8" name="T1*"/>
            <p:cNvGrpSpPr>
              <a:grpSpLocks noChangeAspect="1"/>
            </p:cNvGrpSpPr>
            <p:nvPr/>
          </p:nvGrpSpPr>
          <p:grpSpPr>
            <a:xfrm>
              <a:off x="460966" y="2789850"/>
              <a:ext cx="2560319" cy="2560320"/>
              <a:chOff x="4465637" y="982662"/>
              <a:chExt cx="3429000" cy="3429001"/>
            </a:xfrm>
          </p:grpSpPr>
          <p:pic>
            <p:nvPicPr>
              <p:cNvPr id="10"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8573" t="1772" r="27142" b="1871"/>
              <a:stretch/>
            </p:blipFill>
            <p:spPr>
              <a:xfrm>
                <a:off x="4465637" y="982662"/>
                <a:ext cx="3429000" cy="3429001"/>
              </a:xfrm>
              <a:prstGeom prst="ellipse">
                <a:avLst/>
              </a:prstGeom>
            </p:spPr>
          </p:pic>
          <p:sp>
            <p:nvSpPr>
              <p:cNvPr id="11" name="Freeform 21"/>
              <p:cNvSpPr>
                <a:spLocks noEditPoints="1"/>
              </p:cNvSpPr>
              <p:nvPr/>
            </p:nvSpPr>
            <p:spPr bwMode="black">
              <a:xfrm>
                <a:off x="4821237" y="982662"/>
                <a:ext cx="1559904" cy="216265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0" tIns="41153" rIns="82305" bIns="41153" numCol="1" anchor="t" anchorCtr="0" compatLnSpc="1">
                <a:prstTxWarp prst="textNoShape">
                  <a:avLst/>
                </a:prstTxWarp>
              </a:bodyPr>
              <a:lstStyle/>
              <a:p>
                <a:pPr algn="ctr"/>
                <a:endParaRPr lang="en-US" sz="1600">
                  <a:gradFill>
                    <a:gsLst>
                      <a:gs pos="0">
                        <a:srgbClr val="FFFFFF"/>
                      </a:gs>
                      <a:gs pos="100000">
                        <a:srgbClr val="FFFFFF"/>
                      </a:gs>
                    </a:gsLst>
                    <a:lin ang="5400000" scaled="0"/>
                  </a:gradFill>
                </a:endParaRPr>
              </a:p>
            </p:txBody>
          </p:sp>
        </p:grpSp>
        <p:grpSp>
          <p:nvGrpSpPr>
            <p:cNvPr id="12" name="T3*"/>
            <p:cNvGrpSpPr/>
            <p:nvPr/>
          </p:nvGrpSpPr>
          <p:grpSpPr>
            <a:xfrm>
              <a:off x="6107470" y="2789850"/>
              <a:ext cx="2560320" cy="2560320"/>
              <a:chOff x="7589838" y="-2895599"/>
              <a:chExt cx="6994525" cy="6994525"/>
            </a:xfrm>
          </p:grpSpPr>
          <p:pic>
            <p:nvPicPr>
              <p:cNvPr id="13"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l="25831" t="15529" r="17855"/>
              <a:stretch/>
            </p:blipFill>
            <p:spPr>
              <a:xfrm>
                <a:off x="7589838" y="-2895599"/>
                <a:ext cx="6994525" cy="6994525"/>
              </a:xfrm>
              <a:prstGeom prst="ellipse">
                <a:avLst/>
              </a:prstGeom>
            </p:spPr>
          </p:pic>
          <p:pic>
            <p:nvPicPr>
              <p:cNvPr id="14" name="Picture 24"/>
              <p:cNvPicPr>
                <a:picLocks noChangeAspect="1"/>
              </p:cNvPicPr>
              <p:nvPr/>
            </p:nvPicPr>
            <p:blipFill>
              <a:blip r:embed="rId6"/>
              <a:stretch>
                <a:fillRect/>
              </a:stretch>
            </p:blipFill>
            <p:spPr>
              <a:xfrm>
                <a:off x="10104435" y="-678038"/>
                <a:ext cx="4353750" cy="4635001"/>
              </a:xfrm>
              <a:prstGeom prst="rect">
                <a:avLst/>
              </a:prstGeom>
            </p:spPr>
          </p:pic>
        </p:grpSp>
        <p:sp>
          <p:nvSpPr>
            <p:cNvPr id="15" name="1-TEXT"/>
            <p:cNvSpPr txBox="1"/>
            <p:nvPr/>
          </p:nvSpPr>
          <p:spPr>
            <a:xfrm>
              <a:off x="555029" y="5524504"/>
              <a:ext cx="2377439" cy="637097"/>
            </a:xfrm>
            <a:prstGeom prst="rect">
              <a:avLst/>
            </a:prstGeom>
            <a:noFill/>
          </p:spPr>
          <p:txBody>
            <a:bodyPr wrap="square" lIns="182880" tIns="146304" rIns="182880" bIns="146304" rtlCol="0">
              <a:spAutoFit/>
            </a:bodyPr>
            <a:lstStyle/>
            <a:p>
              <a:pPr algn="ctr" fontAlgn="ctr">
                <a:lnSpc>
                  <a:spcPct val="90000"/>
                </a:lnSpc>
                <a:spcAft>
                  <a:spcPts val="1800"/>
                </a:spcAft>
              </a:pPr>
              <a:r>
                <a:rPr lang="en-US" sz="2400" b="1" dirty="0" err="1" smtClean="0">
                  <a:solidFill>
                    <a:schemeClr val="accent2"/>
                  </a:solidFill>
                  <a:latin typeface="+mj-lt"/>
                </a:rPr>
                <a:t>Móvil</a:t>
              </a:r>
              <a:endParaRPr lang="en-US" sz="2400" b="1" dirty="0">
                <a:solidFill>
                  <a:schemeClr val="accent2"/>
                </a:solidFill>
                <a:latin typeface="+mj-lt"/>
              </a:endParaRPr>
            </a:p>
          </p:txBody>
        </p:sp>
        <p:sp>
          <p:nvSpPr>
            <p:cNvPr id="16" name="2-TEXT"/>
            <p:cNvSpPr/>
            <p:nvPr/>
          </p:nvSpPr>
          <p:spPr>
            <a:xfrm>
              <a:off x="3446664" y="5524504"/>
              <a:ext cx="2377439" cy="637097"/>
            </a:xfrm>
            <a:prstGeom prst="rect">
              <a:avLst/>
            </a:prstGeom>
          </p:spPr>
          <p:txBody>
            <a:bodyPr wrap="square" lIns="182880" tIns="146304" rIns="182880" bIns="146304">
              <a:spAutoFit/>
            </a:bodyPr>
            <a:lstStyle/>
            <a:p>
              <a:pPr lvl="0" algn="ctr" fontAlgn="ctr">
                <a:lnSpc>
                  <a:spcPct val="90000"/>
                </a:lnSpc>
                <a:spcAft>
                  <a:spcPts val="1800"/>
                </a:spcAft>
              </a:pPr>
              <a:r>
                <a:rPr lang="en-US" sz="2400" b="1" dirty="0" smtClean="0">
                  <a:solidFill>
                    <a:schemeClr val="accent2"/>
                  </a:solidFill>
                  <a:latin typeface="+mj-lt"/>
                </a:rPr>
                <a:t>Social</a:t>
              </a:r>
              <a:endParaRPr lang="en-US" sz="2400" b="1" dirty="0">
                <a:solidFill>
                  <a:schemeClr val="accent2"/>
                </a:solidFill>
                <a:latin typeface="+mj-lt"/>
              </a:endParaRPr>
            </a:p>
          </p:txBody>
        </p:sp>
        <p:sp>
          <p:nvSpPr>
            <p:cNvPr id="17" name="3-TEXT"/>
            <p:cNvSpPr/>
            <p:nvPr/>
          </p:nvSpPr>
          <p:spPr>
            <a:xfrm>
              <a:off x="6269021" y="5524504"/>
              <a:ext cx="2290489" cy="637097"/>
            </a:xfrm>
            <a:prstGeom prst="rect">
              <a:avLst/>
            </a:prstGeom>
          </p:spPr>
          <p:txBody>
            <a:bodyPr wrap="square" lIns="182880" tIns="146304" rIns="182880" bIns="146304">
              <a:spAutoFit/>
            </a:bodyPr>
            <a:lstStyle/>
            <a:p>
              <a:pPr algn="ctr" fontAlgn="ctr">
                <a:lnSpc>
                  <a:spcPct val="90000"/>
                </a:lnSpc>
                <a:spcAft>
                  <a:spcPts val="1800"/>
                </a:spcAft>
              </a:pPr>
              <a:r>
                <a:rPr lang="en-US" sz="2400" b="1" dirty="0" err="1" smtClean="0">
                  <a:solidFill>
                    <a:schemeClr val="accent2"/>
                  </a:solidFill>
                  <a:latin typeface="+mj-lt"/>
                </a:rPr>
                <a:t>Inteligente</a:t>
              </a:r>
              <a:endParaRPr lang="en-US" sz="2400" b="1" dirty="0">
                <a:solidFill>
                  <a:schemeClr val="accent2"/>
                </a:solidFill>
                <a:latin typeface="+mj-lt"/>
              </a:endParaRPr>
            </a:p>
          </p:txBody>
        </p:sp>
        <p:sp>
          <p:nvSpPr>
            <p:cNvPr id="18" name="4-TEXT"/>
            <p:cNvSpPr/>
            <p:nvPr/>
          </p:nvSpPr>
          <p:spPr>
            <a:xfrm>
              <a:off x="8839396" y="5524504"/>
              <a:ext cx="2735268" cy="637097"/>
            </a:xfrm>
            <a:prstGeom prst="rect">
              <a:avLst/>
            </a:prstGeom>
          </p:spPr>
          <p:txBody>
            <a:bodyPr wrap="square" lIns="182880" tIns="146304" rIns="182880" bIns="146304">
              <a:spAutoFit/>
            </a:bodyPr>
            <a:lstStyle/>
            <a:p>
              <a:pPr algn="ctr" fontAlgn="ctr">
                <a:lnSpc>
                  <a:spcPct val="90000"/>
                </a:lnSpc>
                <a:spcAft>
                  <a:spcPts val="1800"/>
                </a:spcAft>
              </a:pPr>
              <a:r>
                <a:rPr lang="en-US" sz="2400" b="1" dirty="0" smtClean="0">
                  <a:solidFill>
                    <a:schemeClr val="accent2"/>
                  </a:solidFill>
                  <a:latin typeface="+mj-lt"/>
                </a:rPr>
                <a:t>Natural</a:t>
              </a:r>
              <a:endParaRPr lang="en-US" sz="2400" b="1" dirty="0">
                <a:solidFill>
                  <a:schemeClr val="accent2"/>
                </a:solidFill>
                <a:latin typeface="+mj-lt"/>
              </a:endParaRPr>
            </a:p>
          </p:txBody>
        </p:sp>
        <p:grpSp>
          <p:nvGrpSpPr>
            <p:cNvPr id="19" name="T2*"/>
            <p:cNvGrpSpPr/>
            <p:nvPr/>
          </p:nvGrpSpPr>
          <p:grpSpPr>
            <a:xfrm>
              <a:off x="3288070" y="2789850"/>
              <a:ext cx="2560320" cy="2560320"/>
              <a:chOff x="7776112" y="1668462"/>
              <a:chExt cx="3657600" cy="3657600"/>
            </a:xfrm>
          </p:grpSpPr>
          <p:pic>
            <p:nvPicPr>
              <p:cNvPr id="20"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24205" t="31880" r="30547" b="230"/>
              <a:stretch/>
            </p:blipFill>
            <p:spPr>
              <a:xfrm>
                <a:off x="7776112" y="1668462"/>
                <a:ext cx="3657600" cy="3657600"/>
              </a:xfrm>
              <a:prstGeom prst="ellipse">
                <a:avLst/>
              </a:prstGeom>
            </p:spPr>
          </p:pic>
          <p:sp>
            <p:nvSpPr>
              <p:cNvPr id="21" name="Freeform 5"/>
              <p:cNvSpPr>
                <a:spLocks noEditPoints="1"/>
              </p:cNvSpPr>
              <p:nvPr/>
            </p:nvSpPr>
            <p:spPr bwMode="auto">
              <a:xfrm>
                <a:off x="7894638" y="1668462"/>
                <a:ext cx="1600200" cy="1645006"/>
              </a:xfrm>
              <a:custGeom>
                <a:avLst/>
                <a:gdLst>
                  <a:gd name="T0" fmla="*/ 691 w 844"/>
                  <a:gd name="T1" fmla="*/ 699 h 867"/>
                  <a:gd name="T2" fmla="*/ 512 w 844"/>
                  <a:gd name="T3" fmla="*/ 461 h 867"/>
                  <a:gd name="T4" fmla="*/ 743 w 844"/>
                  <a:gd name="T5" fmla="*/ 498 h 867"/>
                  <a:gd name="T6" fmla="*/ 743 w 844"/>
                  <a:gd name="T7" fmla="*/ 309 h 867"/>
                  <a:gd name="T8" fmla="*/ 509 w 844"/>
                  <a:gd name="T9" fmla="*/ 436 h 867"/>
                  <a:gd name="T10" fmla="*/ 603 w 844"/>
                  <a:gd name="T11" fmla="*/ 182 h 867"/>
                  <a:gd name="T12" fmla="*/ 732 w 844"/>
                  <a:gd name="T13" fmla="*/ 94 h 867"/>
                  <a:gd name="T14" fmla="*/ 543 w 844"/>
                  <a:gd name="T15" fmla="*/ 94 h 867"/>
                  <a:gd name="T16" fmla="*/ 454 w 844"/>
                  <a:gd name="T17" fmla="*/ 373 h 867"/>
                  <a:gd name="T18" fmla="*/ 324 w 844"/>
                  <a:gd name="T19" fmla="*/ 447 h 867"/>
                  <a:gd name="T20" fmla="*/ 94 w 844"/>
                  <a:gd name="T21" fmla="*/ 365 h 867"/>
                  <a:gd name="T22" fmla="*/ 94 w 844"/>
                  <a:gd name="T23" fmla="*/ 554 h 867"/>
                  <a:gd name="T24" fmla="*/ 323 w 844"/>
                  <a:gd name="T25" fmla="*/ 472 h 867"/>
                  <a:gd name="T26" fmla="*/ 324 w 844"/>
                  <a:gd name="T27" fmla="*/ 472 h 867"/>
                  <a:gd name="T28" fmla="*/ 405 w 844"/>
                  <a:gd name="T29" fmla="*/ 668 h 867"/>
                  <a:gd name="T30" fmla="*/ 417 w 844"/>
                  <a:gd name="T31" fmla="*/ 855 h 867"/>
                  <a:gd name="T32" fmla="*/ 430 w 844"/>
                  <a:gd name="T33" fmla="*/ 668 h 867"/>
                  <a:gd name="T34" fmla="*/ 468 w 844"/>
                  <a:gd name="T35" fmla="*/ 539 h 867"/>
                  <a:gd name="T36" fmla="*/ 656 w 844"/>
                  <a:gd name="T37" fmla="*/ 773 h 867"/>
                  <a:gd name="T38" fmla="*/ 844 w 844"/>
                  <a:gd name="T39" fmla="*/ 773 h 867"/>
                  <a:gd name="T40" fmla="*/ 743 w 844"/>
                  <a:gd name="T41" fmla="*/ 352 h 867"/>
                  <a:gd name="T42" fmla="*/ 743 w 844"/>
                  <a:gd name="T43" fmla="*/ 455 h 867"/>
                  <a:gd name="T44" fmla="*/ 743 w 844"/>
                  <a:gd name="T45" fmla="*/ 352 h 867"/>
                  <a:gd name="T46" fmla="*/ 689 w 844"/>
                  <a:gd name="T47" fmla="*/ 94 h 867"/>
                  <a:gd name="T48" fmla="*/ 586 w 844"/>
                  <a:gd name="T49" fmla="*/ 94 h 867"/>
                  <a:gd name="T50" fmla="*/ 94 w 844"/>
                  <a:gd name="T51" fmla="*/ 511 h 867"/>
                  <a:gd name="T52" fmla="*/ 94 w 844"/>
                  <a:gd name="T53" fmla="*/ 408 h 867"/>
                  <a:gd name="T54" fmla="*/ 94 w 844"/>
                  <a:gd name="T55" fmla="*/ 511 h 867"/>
                  <a:gd name="T56" fmla="*/ 417 w 844"/>
                  <a:gd name="T57" fmla="*/ 813 h 867"/>
                  <a:gd name="T58" fmla="*/ 417 w 844"/>
                  <a:gd name="T59" fmla="*/ 710 h 867"/>
                  <a:gd name="T60" fmla="*/ 417 w 844"/>
                  <a:gd name="T61" fmla="*/ 511 h 867"/>
                  <a:gd name="T62" fmla="*/ 417 w 844"/>
                  <a:gd name="T63" fmla="*/ 408 h 867"/>
                  <a:gd name="T64" fmla="*/ 417 w 844"/>
                  <a:gd name="T65" fmla="*/ 511 h 867"/>
                  <a:gd name="T66" fmla="*/ 699 w 844"/>
                  <a:gd name="T67" fmla="*/ 773 h 867"/>
                  <a:gd name="T68" fmla="*/ 802 w 844"/>
                  <a:gd name="T69" fmla="*/ 77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4" h="867">
                    <a:moveTo>
                      <a:pt x="750" y="678"/>
                    </a:moveTo>
                    <a:cubicBezTo>
                      <a:pt x="728" y="678"/>
                      <a:pt x="707" y="686"/>
                      <a:pt x="691" y="699"/>
                    </a:cubicBezTo>
                    <a:cubicBezTo>
                      <a:pt x="487" y="523"/>
                      <a:pt x="487" y="523"/>
                      <a:pt x="487" y="523"/>
                    </a:cubicBezTo>
                    <a:cubicBezTo>
                      <a:pt x="502" y="507"/>
                      <a:pt x="511" y="485"/>
                      <a:pt x="512" y="461"/>
                    </a:cubicBezTo>
                    <a:cubicBezTo>
                      <a:pt x="652" y="427"/>
                      <a:pt x="652" y="427"/>
                      <a:pt x="652" y="427"/>
                    </a:cubicBezTo>
                    <a:cubicBezTo>
                      <a:pt x="662" y="468"/>
                      <a:pt x="699" y="498"/>
                      <a:pt x="743" y="498"/>
                    </a:cubicBezTo>
                    <a:cubicBezTo>
                      <a:pt x="795" y="498"/>
                      <a:pt x="838" y="456"/>
                      <a:pt x="838" y="404"/>
                    </a:cubicBezTo>
                    <a:cubicBezTo>
                      <a:pt x="838" y="352"/>
                      <a:pt x="795" y="309"/>
                      <a:pt x="743" y="309"/>
                    </a:cubicBezTo>
                    <a:cubicBezTo>
                      <a:pt x="692" y="309"/>
                      <a:pt x="650" y="351"/>
                      <a:pt x="649" y="402"/>
                    </a:cubicBezTo>
                    <a:cubicBezTo>
                      <a:pt x="509" y="436"/>
                      <a:pt x="509" y="436"/>
                      <a:pt x="509" y="436"/>
                    </a:cubicBezTo>
                    <a:cubicBezTo>
                      <a:pt x="504" y="416"/>
                      <a:pt x="491" y="398"/>
                      <a:pt x="475" y="385"/>
                    </a:cubicBezTo>
                    <a:cubicBezTo>
                      <a:pt x="603" y="182"/>
                      <a:pt x="603" y="182"/>
                      <a:pt x="603" y="182"/>
                    </a:cubicBezTo>
                    <a:cubicBezTo>
                      <a:pt x="613" y="186"/>
                      <a:pt x="625" y="188"/>
                      <a:pt x="637" y="188"/>
                    </a:cubicBezTo>
                    <a:cubicBezTo>
                      <a:pt x="690" y="188"/>
                      <a:pt x="732" y="146"/>
                      <a:pt x="732" y="94"/>
                    </a:cubicBezTo>
                    <a:cubicBezTo>
                      <a:pt x="732" y="42"/>
                      <a:pt x="690" y="0"/>
                      <a:pt x="637" y="0"/>
                    </a:cubicBezTo>
                    <a:cubicBezTo>
                      <a:pt x="585" y="0"/>
                      <a:pt x="543" y="42"/>
                      <a:pt x="543" y="94"/>
                    </a:cubicBezTo>
                    <a:cubicBezTo>
                      <a:pt x="543" y="125"/>
                      <a:pt x="558" y="152"/>
                      <a:pt x="581" y="169"/>
                    </a:cubicBezTo>
                    <a:cubicBezTo>
                      <a:pt x="454" y="373"/>
                      <a:pt x="454" y="373"/>
                      <a:pt x="454" y="373"/>
                    </a:cubicBezTo>
                    <a:cubicBezTo>
                      <a:pt x="442" y="368"/>
                      <a:pt x="430" y="365"/>
                      <a:pt x="417" y="365"/>
                    </a:cubicBezTo>
                    <a:cubicBezTo>
                      <a:pt x="369" y="365"/>
                      <a:pt x="330" y="401"/>
                      <a:pt x="324" y="447"/>
                    </a:cubicBezTo>
                    <a:cubicBezTo>
                      <a:pt x="188" y="447"/>
                      <a:pt x="188" y="447"/>
                      <a:pt x="188" y="447"/>
                    </a:cubicBezTo>
                    <a:cubicBezTo>
                      <a:pt x="182" y="401"/>
                      <a:pt x="142" y="365"/>
                      <a:pt x="94" y="365"/>
                    </a:cubicBezTo>
                    <a:cubicBezTo>
                      <a:pt x="42" y="365"/>
                      <a:pt x="0" y="408"/>
                      <a:pt x="0" y="460"/>
                    </a:cubicBezTo>
                    <a:cubicBezTo>
                      <a:pt x="0" y="512"/>
                      <a:pt x="42" y="554"/>
                      <a:pt x="94" y="554"/>
                    </a:cubicBezTo>
                    <a:cubicBezTo>
                      <a:pt x="142" y="554"/>
                      <a:pt x="182" y="519"/>
                      <a:pt x="188" y="472"/>
                    </a:cubicBezTo>
                    <a:cubicBezTo>
                      <a:pt x="323" y="472"/>
                      <a:pt x="323" y="472"/>
                      <a:pt x="323" y="472"/>
                    </a:cubicBezTo>
                    <a:cubicBezTo>
                      <a:pt x="323" y="472"/>
                      <a:pt x="323" y="472"/>
                      <a:pt x="323" y="472"/>
                    </a:cubicBezTo>
                    <a:cubicBezTo>
                      <a:pt x="324" y="472"/>
                      <a:pt x="324" y="472"/>
                      <a:pt x="324" y="472"/>
                    </a:cubicBezTo>
                    <a:cubicBezTo>
                      <a:pt x="330" y="514"/>
                      <a:pt x="363" y="548"/>
                      <a:pt x="405" y="553"/>
                    </a:cubicBezTo>
                    <a:cubicBezTo>
                      <a:pt x="405" y="668"/>
                      <a:pt x="405" y="668"/>
                      <a:pt x="405" y="668"/>
                    </a:cubicBezTo>
                    <a:cubicBezTo>
                      <a:pt x="359" y="674"/>
                      <a:pt x="323" y="713"/>
                      <a:pt x="323" y="761"/>
                    </a:cubicBezTo>
                    <a:cubicBezTo>
                      <a:pt x="323" y="813"/>
                      <a:pt x="365" y="855"/>
                      <a:pt x="417" y="855"/>
                    </a:cubicBezTo>
                    <a:cubicBezTo>
                      <a:pt x="470" y="855"/>
                      <a:pt x="512" y="813"/>
                      <a:pt x="512" y="761"/>
                    </a:cubicBezTo>
                    <a:cubicBezTo>
                      <a:pt x="512" y="713"/>
                      <a:pt x="476" y="674"/>
                      <a:pt x="430" y="668"/>
                    </a:cubicBezTo>
                    <a:cubicBezTo>
                      <a:pt x="430" y="553"/>
                      <a:pt x="430" y="553"/>
                      <a:pt x="430" y="553"/>
                    </a:cubicBezTo>
                    <a:cubicBezTo>
                      <a:pt x="444" y="551"/>
                      <a:pt x="457" y="546"/>
                      <a:pt x="468" y="539"/>
                    </a:cubicBezTo>
                    <a:cubicBezTo>
                      <a:pt x="674" y="718"/>
                      <a:pt x="674" y="718"/>
                      <a:pt x="674" y="718"/>
                    </a:cubicBezTo>
                    <a:cubicBezTo>
                      <a:pt x="662" y="733"/>
                      <a:pt x="656" y="752"/>
                      <a:pt x="656" y="773"/>
                    </a:cubicBezTo>
                    <a:cubicBezTo>
                      <a:pt x="656" y="825"/>
                      <a:pt x="698" y="867"/>
                      <a:pt x="750" y="867"/>
                    </a:cubicBezTo>
                    <a:cubicBezTo>
                      <a:pt x="802" y="867"/>
                      <a:pt x="844" y="825"/>
                      <a:pt x="844" y="773"/>
                    </a:cubicBezTo>
                    <a:cubicBezTo>
                      <a:pt x="844" y="721"/>
                      <a:pt x="802" y="678"/>
                      <a:pt x="750" y="678"/>
                    </a:cubicBezTo>
                    <a:close/>
                    <a:moveTo>
                      <a:pt x="743" y="352"/>
                    </a:moveTo>
                    <a:cubicBezTo>
                      <a:pt x="772" y="352"/>
                      <a:pt x="795" y="375"/>
                      <a:pt x="795" y="404"/>
                    </a:cubicBezTo>
                    <a:cubicBezTo>
                      <a:pt x="795" y="432"/>
                      <a:pt x="772" y="455"/>
                      <a:pt x="743" y="455"/>
                    </a:cubicBezTo>
                    <a:cubicBezTo>
                      <a:pt x="715" y="455"/>
                      <a:pt x="692" y="432"/>
                      <a:pt x="692" y="404"/>
                    </a:cubicBezTo>
                    <a:cubicBezTo>
                      <a:pt x="692" y="375"/>
                      <a:pt x="715" y="352"/>
                      <a:pt x="743" y="352"/>
                    </a:cubicBezTo>
                    <a:close/>
                    <a:moveTo>
                      <a:pt x="637" y="42"/>
                    </a:moveTo>
                    <a:cubicBezTo>
                      <a:pt x="666" y="42"/>
                      <a:pt x="689" y="65"/>
                      <a:pt x="689" y="94"/>
                    </a:cubicBezTo>
                    <a:cubicBezTo>
                      <a:pt x="689" y="122"/>
                      <a:pt x="666" y="145"/>
                      <a:pt x="637" y="145"/>
                    </a:cubicBezTo>
                    <a:cubicBezTo>
                      <a:pt x="609" y="145"/>
                      <a:pt x="586" y="122"/>
                      <a:pt x="586" y="94"/>
                    </a:cubicBezTo>
                    <a:cubicBezTo>
                      <a:pt x="586" y="65"/>
                      <a:pt x="609" y="42"/>
                      <a:pt x="637" y="42"/>
                    </a:cubicBezTo>
                    <a:close/>
                    <a:moveTo>
                      <a:pt x="94" y="511"/>
                    </a:moveTo>
                    <a:cubicBezTo>
                      <a:pt x="66" y="511"/>
                      <a:pt x="43" y="488"/>
                      <a:pt x="43" y="460"/>
                    </a:cubicBezTo>
                    <a:cubicBezTo>
                      <a:pt x="43" y="431"/>
                      <a:pt x="66" y="408"/>
                      <a:pt x="94" y="408"/>
                    </a:cubicBezTo>
                    <a:cubicBezTo>
                      <a:pt x="123" y="408"/>
                      <a:pt x="146" y="431"/>
                      <a:pt x="146" y="460"/>
                    </a:cubicBezTo>
                    <a:cubicBezTo>
                      <a:pt x="146" y="488"/>
                      <a:pt x="123" y="511"/>
                      <a:pt x="94" y="511"/>
                    </a:cubicBezTo>
                    <a:close/>
                    <a:moveTo>
                      <a:pt x="469" y="761"/>
                    </a:moveTo>
                    <a:cubicBezTo>
                      <a:pt x="469" y="790"/>
                      <a:pt x="446" y="813"/>
                      <a:pt x="417" y="813"/>
                    </a:cubicBezTo>
                    <a:cubicBezTo>
                      <a:pt x="389" y="813"/>
                      <a:pt x="366" y="790"/>
                      <a:pt x="366" y="761"/>
                    </a:cubicBezTo>
                    <a:cubicBezTo>
                      <a:pt x="366" y="733"/>
                      <a:pt x="389" y="710"/>
                      <a:pt x="417" y="710"/>
                    </a:cubicBezTo>
                    <a:cubicBezTo>
                      <a:pt x="446" y="710"/>
                      <a:pt x="469" y="733"/>
                      <a:pt x="469" y="761"/>
                    </a:cubicBezTo>
                    <a:close/>
                    <a:moveTo>
                      <a:pt x="417" y="511"/>
                    </a:moveTo>
                    <a:cubicBezTo>
                      <a:pt x="389" y="511"/>
                      <a:pt x="366" y="488"/>
                      <a:pt x="366" y="460"/>
                    </a:cubicBezTo>
                    <a:cubicBezTo>
                      <a:pt x="366" y="431"/>
                      <a:pt x="389" y="408"/>
                      <a:pt x="417" y="408"/>
                    </a:cubicBezTo>
                    <a:cubicBezTo>
                      <a:pt x="446" y="408"/>
                      <a:pt x="469" y="431"/>
                      <a:pt x="469" y="460"/>
                    </a:cubicBezTo>
                    <a:cubicBezTo>
                      <a:pt x="469" y="488"/>
                      <a:pt x="446" y="511"/>
                      <a:pt x="417" y="511"/>
                    </a:cubicBezTo>
                    <a:close/>
                    <a:moveTo>
                      <a:pt x="750" y="824"/>
                    </a:moveTo>
                    <a:cubicBezTo>
                      <a:pt x="722" y="824"/>
                      <a:pt x="699" y="801"/>
                      <a:pt x="699" y="773"/>
                    </a:cubicBezTo>
                    <a:cubicBezTo>
                      <a:pt x="699" y="744"/>
                      <a:pt x="722" y="721"/>
                      <a:pt x="750" y="721"/>
                    </a:cubicBezTo>
                    <a:cubicBezTo>
                      <a:pt x="779" y="721"/>
                      <a:pt x="802" y="744"/>
                      <a:pt x="802" y="773"/>
                    </a:cubicBezTo>
                    <a:cubicBezTo>
                      <a:pt x="802" y="801"/>
                      <a:pt x="779" y="824"/>
                      <a:pt x="750" y="8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T4*"/>
            <p:cNvGrpSpPr/>
            <p:nvPr/>
          </p:nvGrpSpPr>
          <p:grpSpPr>
            <a:xfrm>
              <a:off x="8943090" y="2789850"/>
              <a:ext cx="2560320" cy="2560320"/>
              <a:chOff x="7770955" y="1632815"/>
              <a:chExt cx="3657600" cy="3657600"/>
            </a:xfrm>
          </p:grpSpPr>
          <p:pic>
            <p:nvPicPr>
              <p:cNvPr id="23" name="Picture 33"/>
              <p:cNvPicPr>
                <a:picLocks noChangeAspect="1"/>
              </p:cNvPicPr>
              <p:nvPr/>
            </p:nvPicPr>
            <p:blipFill rotWithShape="1">
              <a:blip r:embed="rId8" cstate="print">
                <a:lum/>
                <a:extLst>
                  <a:ext uri="{28A0092B-C50C-407E-A947-70E740481C1C}">
                    <a14:useLocalDpi xmlns:a14="http://schemas.microsoft.com/office/drawing/2010/main" val="0"/>
                  </a:ext>
                </a:extLst>
              </a:blip>
              <a:srcRect l="42336" t="14803" r="1429" b="823"/>
              <a:stretch/>
            </p:blipFill>
            <p:spPr>
              <a:xfrm>
                <a:off x="7770955" y="1632815"/>
                <a:ext cx="3657600" cy="3657600"/>
              </a:xfrm>
              <a:prstGeom prst="ellipse">
                <a:avLst/>
              </a:prstGeom>
            </p:spPr>
          </p:pic>
          <p:grpSp>
            <p:nvGrpSpPr>
              <p:cNvPr id="24" name="Group 34"/>
              <p:cNvGrpSpPr/>
              <p:nvPr/>
            </p:nvGrpSpPr>
            <p:grpSpPr>
              <a:xfrm>
                <a:off x="8964992" y="3548842"/>
                <a:ext cx="2384350" cy="1544851"/>
                <a:chOff x="9169252" y="3942904"/>
                <a:chExt cx="2012191" cy="1303724"/>
              </a:xfrm>
            </p:grpSpPr>
            <p:sp>
              <p:nvSpPr>
                <p:cNvPr id="25" name="Freeform 35"/>
                <p:cNvSpPr/>
                <p:nvPr/>
              </p:nvSpPr>
              <p:spPr bwMode="auto">
                <a:xfrm rot="401389">
                  <a:off x="9867114" y="3942904"/>
                  <a:ext cx="1314329" cy="1303724"/>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36"/>
                <p:cNvSpPr/>
                <p:nvPr/>
              </p:nvSpPr>
              <p:spPr bwMode="auto">
                <a:xfrm rot="792667">
                  <a:off x="9169252" y="4224220"/>
                  <a:ext cx="672312" cy="666887"/>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471054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iterate type="lt">
                                    <p:tmAbs val="50"/>
                                  </p:iterate>
                                  <p:childTnLst>
                                    <p:set>
                                      <p:cBhvr>
                                        <p:cTn id="10" dur="1" fill="hold">
                                          <p:stCondLst>
                                            <p:cond delay="24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 t="7310" r="596" b="8291"/>
          <a:stretch/>
        </p:blipFill>
        <p:spPr>
          <a:xfrm>
            <a:off x="0" y="-12193"/>
            <a:ext cx="12204192" cy="6876289"/>
          </a:xfrm>
          <a:prstGeom prst="rect">
            <a:avLst/>
          </a:prstGeom>
        </p:spPr>
      </p:pic>
      <p:sp>
        <p:nvSpPr>
          <p:cNvPr id="3" name="Rectangle 2"/>
          <p:cNvSpPr/>
          <p:nvPr/>
        </p:nvSpPr>
        <p:spPr>
          <a:xfrm>
            <a:off x="-1985" y="-18142"/>
            <a:ext cx="12206177" cy="6876142"/>
          </a:xfrm>
          <a:prstGeom prst="rect">
            <a:avLst/>
          </a:prstGeom>
          <a:solidFill>
            <a:srgbClr val="33302E">
              <a:alpha val="45000"/>
            </a:srgbClr>
          </a:solidFill>
          <a:ln w="19050" cap="flat" cmpd="sng" algn="ctr">
            <a:noFill/>
            <a:prstDash val="solid"/>
          </a:ln>
          <a:effectLst/>
        </p:spPr>
        <p:txBody>
          <a:bodyPr lIns="91424" tIns="45710" rIns="91424" bIns="45710" rtlCol="0" anchor="ctr"/>
          <a:lstStyle/>
          <a:p>
            <a:pPr algn="ctr">
              <a:defRPr/>
            </a:pPr>
            <a:endParaRPr lang="en-US" kern="0" dirty="0" smtClean="0">
              <a:solidFill>
                <a:srgbClr val="E4DED8"/>
              </a:solidFill>
            </a:endParaRPr>
          </a:p>
        </p:txBody>
      </p:sp>
      <p:grpSp>
        <p:nvGrpSpPr>
          <p:cNvPr id="4" name="Group 3"/>
          <p:cNvGrpSpPr/>
          <p:nvPr/>
        </p:nvGrpSpPr>
        <p:grpSpPr>
          <a:xfrm>
            <a:off x="1655807" y="2405612"/>
            <a:ext cx="8802897" cy="2748919"/>
            <a:chOff x="1655807" y="2405612"/>
            <a:chExt cx="8802897" cy="2748919"/>
          </a:xfrm>
        </p:grpSpPr>
        <p:sp>
          <p:nvSpPr>
            <p:cNvPr id="5" name="Title 12"/>
            <p:cNvSpPr txBox="1">
              <a:spLocks/>
            </p:cNvSpPr>
            <p:nvPr/>
          </p:nvSpPr>
          <p:spPr>
            <a:xfrm>
              <a:off x="1655807" y="2977189"/>
              <a:ext cx="8802897" cy="1039091"/>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a:defRPr/>
              </a:pPr>
              <a:r>
                <a:rPr lang="en-US" sz="8000" b="1" i="1" dirty="0" smtClean="0">
                  <a:solidFill>
                    <a:srgbClr val="FBFBFB"/>
                  </a:solidFill>
                  <a:cs typeface="Bodoni Std Bold Italic"/>
                </a:rPr>
                <a:t>WORKPLACE</a:t>
              </a:r>
              <a:endParaRPr lang="en-US" sz="8000" b="1" i="1" dirty="0">
                <a:solidFill>
                  <a:srgbClr val="FBFBFB"/>
                </a:solidFill>
                <a:cs typeface="Bodoni Std Bold Italic"/>
              </a:endParaRPr>
            </a:p>
          </p:txBody>
        </p:sp>
        <p:sp>
          <p:nvSpPr>
            <p:cNvPr id="6" name="Text Placeholder 13"/>
            <p:cNvSpPr txBox="1">
              <a:spLocks/>
            </p:cNvSpPr>
            <p:nvPr/>
          </p:nvSpPr>
          <p:spPr>
            <a:xfrm>
              <a:off x="3757754" y="2405612"/>
              <a:ext cx="4599002" cy="656365"/>
            </a:xfrm>
            <a:prstGeom prst="rect">
              <a:avLst/>
            </a:prstGeom>
            <a:noFill/>
          </p:spPr>
          <p:txBody>
            <a:bodyPr anchor="ct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4400" b="1" u="sng" kern="1200" spc="400" baseline="0">
                  <a:solidFill>
                    <a:srgbClr val="EC5038"/>
                  </a:solidFill>
                  <a:latin typeface="+mn-lt"/>
                  <a:ea typeface="+mn-ea"/>
                  <a:cs typeface="+mn-cs"/>
                </a:defRPr>
              </a:lvl2pPr>
              <a:lvl3pPr marL="914228" indent="0" algn="l" defTabSz="914228" rtl="0" eaLnBrk="1" latinLnBrk="0" hangingPunct="1">
                <a:spcBef>
                  <a:spcPct val="20000"/>
                </a:spcBef>
                <a:buFontTx/>
                <a:buNone/>
                <a:defRPr sz="2000" b="1" i="1" kern="1200">
                  <a:solidFill>
                    <a:schemeClr val="tx2"/>
                  </a:solidFill>
                  <a:latin typeface="+mj-lt"/>
                  <a:ea typeface="+mn-ea"/>
                  <a:cs typeface="+mn-cs"/>
                </a:defRPr>
              </a:lvl3pPr>
              <a:lvl4pPr marL="1371342" indent="0" algn="l" defTabSz="914228" rtl="0" eaLnBrk="1" latinLnBrk="0" hangingPunct="1">
                <a:spcBef>
                  <a:spcPct val="20000"/>
                </a:spcBef>
                <a:buFontTx/>
                <a:buNone/>
                <a:defRPr sz="2000" b="1" i="1"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3600" spc="600" dirty="0" smtClean="0">
                  <a:solidFill>
                    <a:srgbClr val="FBFBFB"/>
                  </a:solidFill>
                </a:rPr>
                <a:t>MODERN</a:t>
              </a:r>
              <a:endParaRPr lang="en-US" sz="3600" spc="600" dirty="0">
                <a:solidFill>
                  <a:srgbClr val="FBFBFB"/>
                </a:solidFill>
              </a:endParaRPr>
            </a:p>
          </p:txBody>
        </p:sp>
        <p:grpSp>
          <p:nvGrpSpPr>
            <p:cNvPr id="7" name="Group 6"/>
            <p:cNvGrpSpPr/>
            <p:nvPr/>
          </p:nvGrpSpPr>
          <p:grpSpPr>
            <a:xfrm>
              <a:off x="5023773" y="4836014"/>
              <a:ext cx="2076726" cy="318517"/>
              <a:chOff x="5023773" y="4836014"/>
              <a:chExt cx="2076726" cy="318517"/>
            </a:xfrm>
          </p:grpSpPr>
          <p:sp>
            <p:nvSpPr>
              <p:cNvPr id="8" name="Rectangle 7"/>
              <p:cNvSpPr/>
              <p:nvPr/>
            </p:nvSpPr>
            <p:spPr>
              <a:xfrm>
                <a:off x="5023773" y="4836014"/>
                <a:ext cx="2076726" cy="318517"/>
              </a:xfrm>
              <a:prstGeom prst="rect">
                <a:avLst/>
              </a:prstGeom>
              <a:noFill/>
              <a:ln w="19050" cap="flat" cmpd="sng" algn="ctr">
                <a:solidFill>
                  <a:srgbClr val="FBFBFB"/>
                </a:solidFill>
                <a:prstDash val="solid"/>
              </a:ln>
              <a:effectLst/>
            </p:spPr>
            <p:txBody>
              <a:bodyPr lIns="91424" tIns="45710" rIns="91424" bIns="45710" rtlCol="0" anchor="ctr"/>
              <a:lstStyle/>
              <a:p>
                <a:pPr algn="ctr">
                  <a:defRPr/>
                </a:pPr>
                <a:endParaRPr lang="en-US" kern="0" smtClean="0">
                  <a:solidFill>
                    <a:srgbClr val="E4DED8"/>
                  </a:solidFill>
                </a:endParaRPr>
              </a:p>
            </p:txBody>
          </p:sp>
          <p:sp>
            <p:nvSpPr>
              <p:cNvPr id="9"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100" kern="0" dirty="0">
                    <a:solidFill>
                      <a:srgbClr val="FBFBFB"/>
                    </a:solidFill>
                  </a:rPr>
                  <a:t>MICROSOFT 2015</a:t>
                </a:r>
              </a:p>
            </p:txBody>
          </p:sp>
        </p:gr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0980" y="5049064"/>
            <a:ext cx="3810000" cy="2428875"/>
          </a:xfrm>
          <a:prstGeom prst="rect">
            <a:avLst/>
          </a:prstGeom>
        </p:spPr>
      </p:pic>
    </p:spTree>
    <p:extLst>
      <p:ext uri="{BB962C8B-B14F-4D97-AF65-F5344CB8AC3E}">
        <p14:creationId xmlns:p14="http://schemas.microsoft.com/office/powerpoint/2010/main" val="273034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9616" y="110642"/>
            <a:ext cx="11892769" cy="663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9"/>
          <p:cNvSpPr/>
          <p:nvPr/>
        </p:nvSpPr>
        <p:spPr bwMode="auto">
          <a:xfrm>
            <a:off x="2453" y="487"/>
            <a:ext cx="12190271" cy="6857027"/>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4483103" y="4765194"/>
            <a:ext cx="863477" cy="863477"/>
            <a:chOff x="5397500" y="2165350"/>
            <a:chExt cx="863600" cy="863600"/>
          </a:xfrm>
        </p:grpSpPr>
        <p:sp>
          <p:nvSpPr>
            <p:cNvPr id="3" name="Oval 2"/>
            <p:cNvSpPr/>
            <p:nvPr/>
          </p:nvSpPr>
          <p:spPr bwMode="auto">
            <a:xfrm>
              <a:off x="5397500" y="2165350"/>
              <a:ext cx="863600" cy="863600"/>
            </a:xfrm>
            <a:prstGeom prst="ellipse">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0" descr="C:\Users\contractor\Desktop\skydriv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619970" y="2358182"/>
              <a:ext cx="494861" cy="4407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119811" y="4844850"/>
            <a:ext cx="863477" cy="863477"/>
            <a:chOff x="1117517" y="4845050"/>
            <a:chExt cx="863600" cy="863600"/>
          </a:xfrm>
        </p:grpSpPr>
        <p:sp>
          <p:nvSpPr>
            <p:cNvPr id="14" name="Oval 13"/>
            <p:cNvSpPr/>
            <p:nvPr/>
          </p:nvSpPr>
          <p:spPr bwMode="auto">
            <a:xfrm>
              <a:off x="1117517" y="4845050"/>
              <a:ext cx="863600" cy="863600"/>
            </a:xfrm>
            <a:prstGeom prst="ellipse">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1296501" y="5067397"/>
              <a:ext cx="454830" cy="418905"/>
              <a:chOff x="2718479" y="1405333"/>
              <a:chExt cx="500313" cy="460795"/>
            </a:xfrm>
          </p:grpSpPr>
          <p:grpSp>
            <p:nvGrpSpPr>
              <p:cNvPr id="17" name="Group 16"/>
              <p:cNvGrpSpPr/>
              <p:nvPr/>
            </p:nvGrpSpPr>
            <p:grpSpPr bwMode="black">
              <a:xfrm>
                <a:off x="2718479" y="1405333"/>
                <a:ext cx="408356" cy="402878"/>
                <a:chOff x="2916435" y="3914152"/>
                <a:chExt cx="930763" cy="918513"/>
              </a:xfrm>
            </p:grpSpPr>
            <p:pic>
              <p:nvPicPr>
                <p:cNvPr id="20" name="Picture 1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21"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27" tIns="45713" rIns="91427" bIns="45713" numCol="1" anchor="t" anchorCtr="0" compatLnSpc="1">
                  <a:prstTxWarp prst="textNoShape">
                    <a:avLst/>
                  </a:prstTxWarp>
                </a:bodyPr>
                <a:lstStyle/>
                <a:p>
                  <a:pPr defTabSz="1218753"/>
                  <a:endParaRPr lang="en-US" sz="900" dirty="0">
                    <a:solidFill>
                      <a:srgbClr val="FFFFFF"/>
                    </a:solidFill>
                  </a:endParaRPr>
                </a:p>
              </p:txBody>
            </p:sp>
          </p:grpSp>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black">
              <a:xfrm>
                <a:off x="3034877" y="1512869"/>
                <a:ext cx="183915" cy="353259"/>
              </a:xfrm>
              <a:prstGeom prst="rect">
                <a:avLst/>
              </a:prstGeom>
            </p:spPr>
          </p:pic>
        </p:grpSp>
      </p:grpSp>
      <p:cxnSp>
        <p:nvCxnSpPr>
          <p:cNvPr id="30" name="Straight Connector 29"/>
          <p:cNvCxnSpPr>
            <a:stCxn id="32" idx="2"/>
          </p:cNvCxnSpPr>
          <p:nvPr/>
        </p:nvCxnSpPr>
        <p:spPr>
          <a:xfrm flipH="1" flipV="1">
            <a:off x="4705542" y="2160141"/>
            <a:ext cx="4714267" cy="109565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247814" y="2573616"/>
            <a:ext cx="2609853" cy="249355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507269" y="2573615"/>
            <a:ext cx="79096" cy="226228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149614" y="1746666"/>
            <a:ext cx="5196966" cy="826950"/>
            <a:chOff x="-92750" y="3386016"/>
            <a:chExt cx="4828731" cy="827067"/>
          </a:xfrm>
        </p:grpSpPr>
        <p:sp>
          <p:nvSpPr>
            <p:cNvPr id="10" name="Rectangle 9"/>
            <p:cNvSpPr/>
            <p:nvPr/>
          </p:nvSpPr>
          <p:spPr bwMode="auto">
            <a:xfrm>
              <a:off x="-92750" y="3386016"/>
              <a:ext cx="4828731" cy="827067"/>
            </a:xfrm>
            <a:custGeom>
              <a:avLst/>
              <a:gdLst/>
              <a:ahLst/>
              <a:cxnLst/>
              <a:rect l="l" t="t" r="r" b="b"/>
              <a:pathLst>
                <a:path w="4828731" h="827067">
                  <a:moveTo>
                    <a:pt x="0" y="0"/>
                  </a:moveTo>
                  <a:lnTo>
                    <a:pt x="4828731" y="0"/>
                  </a:lnTo>
                  <a:lnTo>
                    <a:pt x="4349032" y="827067"/>
                  </a:lnTo>
                  <a:lnTo>
                    <a:pt x="0" y="827067"/>
                  </a:lnTo>
                  <a:close/>
                </a:path>
              </a:pathLst>
            </a:custGeom>
            <a:pattFill prst="dkUpDiag">
              <a:fgClr>
                <a:srgbClr val="EB3C00"/>
              </a:fgClr>
              <a:bgClr>
                <a:schemeClr val="accent1">
                  <a:lumMod val="75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358237" y="3683815"/>
              <a:ext cx="3728259" cy="369384"/>
            </a:xfrm>
            <a:prstGeom prst="rect">
              <a:avLst/>
            </a:prstGeom>
            <a:noFill/>
          </p:spPr>
          <p:txBody>
            <a:bodyPr wrap="none" lIns="0" tIns="0" rIns="0" bIns="0" rtlCol="0">
              <a:spAutoFit/>
            </a:bodyPr>
            <a:lstStyle/>
            <a:p>
              <a:pPr defTabSz="1218753">
                <a:defRPr/>
              </a:pPr>
              <a:r>
                <a:rPr lang="en-US" sz="2400" spc="-70" dirty="0">
                  <a:solidFill>
                    <a:srgbClr val="FFFFFF"/>
                  </a:solidFill>
                </a:rPr>
                <a:t>UBIQUITOUS COLLABORATION</a:t>
              </a:r>
            </a:p>
          </p:txBody>
        </p:sp>
        <p:sp>
          <p:nvSpPr>
            <p:cNvPr id="5" name="TextBox 4"/>
            <p:cNvSpPr txBox="1"/>
            <p:nvPr/>
          </p:nvSpPr>
          <p:spPr>
            <a:xfrm>
              <a:off x="358237" y="3410573"/>
              <a:ext cx="2048967" cy="277038"/>
            </a:xfrm>
            <a:prstGeom prst="rect">
              <a:avLst/>
            </a:prstGeom>
            <a:noFill/>
          </p:spPr>
          <p:txBody>
            <a:bodyPr wrap="none" lIns="0" tIns="0" rIns="0" bIns="0" rtlCol="0">
              <a:spAutoFit/>
            </a:bodyPr>
            <a:lstStyle/>
            <a:p>
              <a:pPr defTabSz="1218753"/>
              <a:r>
                <a:rPr lang="en-US" spc="-70" dirty="0">
                  <a:solidFill>
                    <a:srgbClr val="FFFFFF"/>
                  </a:solidFill>
                </a:rPr>
                <a:t>MODERN WORKPLACE</a:t>
              </a:r>
            </a:p>
          </p:txBody>
        </p:sp>
      </p:grpSp>
      <p:grpSp>
        <p:nvGrpSpPr>
          <p:cNvPr id="6" name="Group 5"/>
          <p:cNvGrpSpPr/>
          <p:nvPr/>
        </p:nvGrpSpPr>
        <p:grpSpPr>
          <a:xfrm>
            <a:off x="6843153" y="4832896"/>
            <a:ext cx="863477" cy="863477"/>
            <a:chOff x="7518400" y="2978773"/>
            <a:chExt cx="863600" cy="863600"/>
          </a:xfrm>
        </p:grpSpPr>
        <p:sp>
          <p:nvSpPr>
            <p:cNvPr id="23" name="Oval 22"/>
            <p:cNvSpPr/>
            <p:nvPr/>
          </p:nvSpPr>
          <p:spPr bwMode="auto">
            <a:xfrm>
              <a:off x="7518400" y="2978773"/>
              <a:ext cx="863600" cy="863600"/>
            </a:xfrm>
            <a:prstGeom prst="ellipse">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31"/>
            <p:cNvSpPr>
              <a:spLocks noEditPoints="1"/>
            </p:cNvSpPr>
            <p:nvPr/>
          </p:nvSpPr>
          <p:spPr bwMode="auto">
            <a:xfrm>
              <a:off x="7733167" y="3242930"/>
              <a:ext cx="434067" cy="335286"/>
            </a:xfrm>
            <a:custGeom>
              <a:avLst/>
              <a:gdLst>
                <a:gd name="T0" fmla="*/ 932 w 1138"/>
                <a:gd name="T1" fmla="*/ 522 h 800"/>
                <a:gd name="T2" fmla="*/ 507 w 1138"/>
                <a:gd name="T3" fmla="*/ 794 h 800"/>
                <a:gd name="T4" fmla="*/ 212 w 1138"/>
                <a:gd name="T5" fmla="*/ 681 h 800"/>
                <a:gd name="T6" fmla="*/ 114 w 1138"/>
                <a:gd name="T7" fmla="*/ 721 h 800"/>
                <a:gd name="T8" fmla="*/ 28 w 1138"/>
                <a:gd name="T9" fmla="*/ 545 h 800"/>
                <a:gd name="T10" fmla="*/ 0 w 1138"/>
                <a:gd name="T11" fmla="*/ 488 h 800"/>
                <a:gd name="T12" fmla="*/ 148 w 1138"/>
                <a:gd name="T13" fmla="*/ 409 h 800"/>
                <a:gd name="T14" fmla="*/ 307 w 1138"/>
                <a:gd name="T15" fmla="*/ 421 h 800"/>
                <a:gd name="T16" fmla="*/ 454 w 1138"/>
                <a:gd name="T17" fmla="*/ 528 h 800"/>
                <a:gd name="T18" fmla="*/ 647 w 1138"/>
                <a:gd name="T19" fmla="*/ 537 h 800"/>
                <a:gd name="T20" fmla="*/ 647 w 1138"/>
                <a:gd name="T21" fmla="*/ 623 h 800"/>
                <a:gd name="T22" fmla="*/ 400 w 1138"/>
                <a:gd name="T23" fmla="*/ 623 h 800"/>
                <a:gd name="T24" fmla="*/ 325 w 1138"/>
                <a:gd name="T25" fmla="*/ 583 h 800"/>
                <a:gd name="T26" fmla="*/ 308 w 1138"/>
                <a:gd name="T27" fmla="*/ 577 h 800"/>
                <a:gd name="T28" fmla="*/ 373 w 1138"/>
                <a:gd name="T29" fmla="*/ 631 h 800"/>
                <a:gd name="T30" fmla="*/ 393 w 1138"/>
                <a:gd name="T31" fmla="*/ 640 h 800"/>
                <a:gd name="T32" fmla="*/ 548 w 1138"/>
                <a:gd name="T33" fmla="*/ 663 h 800"/>
                <a:gd name="T34" fmla="*/ 657 w 1138"/>
                <a:gd name="T35" fmla="*/ 638 h 800"/>
                <a:gd name="T36" fmla="*/ 658 w 1138"/>
                <a:gd name="T37" fmla="*/ 638 h 800"/>
                <a:gd name="T38" fmla="*/ 696 w 1138"/>
                <a:gd name="T39" fmla="*/ 569 h 800"/>
                <a:gd name="T40" fmla="*/ 691 w 1138"/>
                <a:gd name="T41" fmla="*/ 552 h 800"/>
                <a:gd name="T42" fmla="*/ 847 w 1138"/>
                <a:gd name="T43" fmla="*/ 445 h 800"/>
                <a:gd name="T44" fmla="*/ 932 w 1138"/>
                <a:gd name="T45" fmla="*/ 522 h 800"/>
                <a:gd name="T46" fmla="*/ 291 w 1138"/>
                <a:gd name="T47" fmla="*/ 355 h 800"/>
                <a:gd name="T48" fmla="*/ 447 w 1138"/>
                <a:gd name="T49" fmla="*/ 248 h 800"/>
                <a:gd name="T50" fmla="*/ 442 w 1138"/>
                <a:gd name="T51" fmla="*/ 231 h 800"/>
                <a:gd name="T52" fmla="*/ 480 w 1138"/>
                <a:gd name="T53" fmla="*/ 162 h 800"/>
                <a:gd name="T54" fmla="*/ 481 w 1138"/>
                <a:gd name="T55" fmla="*/ 162 h 800"/>
                <a:gd name="T56" fmla="*/ 590 w 1138"/>
                <a:gd name="T57" fmla="*/ 137 h 800"/>
                <a:gd name="T58" fmla="*/ 745 w 1138"/>
                <a:gd name="T59" fmla="*/ 160 h 800"/>
                <a:gd name="T60" fmla="*/ 765 w 1138"/>
                <a:gd name="T61" fmla="*/ 169 h 800"/>
                <a:gd name="T62" fmla="*/ 830 w 1138"/>
                <a:gd name="T63" fmla="*/ 223 h 800"/>
                <a:gd name="T64" fmla="*/ 813 w 1138"/>
                <a:gd name="T65" fmla="*/ 217 h 800"/>
                <a:gd name="T66" fmla="*/ 738 w 1138"/>
                <a:gd name="T67" fmla="*/ 177 h 800"/>
                <a:gd name="T68" fmla="*/ 491 w 1138"/>
                <a:gd name="T69" fmla="*/ 177 h 800"/>
                <a:gd name="T70" fmla="*/ 491 w 1138"/>
                <a:gd name="T71" fmla="*/ 263 h 800"/>
                <a:gd name="T72" fmla="*/ 684 w 1138"/>
                <a:gd name="T73" fmla="*/ 272 h 800"/>
                <a:gd name="T74" fmla="*/ 831 w 1138"/>
                <a:gd name="T75" fmla="*/ 379 h 800"/>
                <a:gd name="T76" fmla="*/ 990 w 1138"/>
                <a:gd name="T77" fmla="*/ 391 h 800"/>
                <a:gd name="T78" fmla="*/ 1138 w 1138"/>
                <a:gd name="T79" fmla="*/ 312 h 800"/>
                <a:gd name="T80" fmla="*/ 1110 w 1138"/>
                <a:gd name="T81" fmla="*/ 255 h 800"/>
                <a:gd name="T82" fmla="*/ 1024 w 1138"/>
                <a:gd name="T83" fmla="*/ 79 h 800"/>
                <a:gd name="T84" fmla="*/ 926 w 1138"/>
                <a:gd name="T85" fmla="*/ 119 h 800"/>
                <a:gd name="T86" fmla="*/ 631 w 1138"/>
                <a:gd name="T87" fmla="*/ 6 h 800"/>
                <a:gd name="T88" fmla="*/ 206 w 1138"/>
                <a:gd name="T89" fmla="*/ 278 h 800"/>
                <a:gd name="T90" fmla="*/ 291 w 1138"/>
                <a:gd name="T91" fmla="*/ 35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8" h="800">
                  <a:moveTo>
                    <a:pt x="932" y="522"/>
                  </a:moveTo>
                  <a:cubicBezTo>
                    <a:pt x="915" y="552"/>
                    <a:pt x="607" y="788"/>
                    <a:pt x="507" y="794"/>
                  </a:cubicBezTo>
                  <a:cubicBezTo>
                    <a:pt x="405" y="800"/>
                    <a:pt x="280" y="675"/>
                    <a:pt x="212" y="681"/>
                  </a:cubicBezTo>
                  <a:cubicBezTo>
                    <a:pt x="145" y="687"/>
                    <a:pt x="114" y="721"/>
                    <a:pt x="114" y="721"/>
                  </a:cubicBezTo>
                  <a:cubicBezTo>
                    <a:pt x="28" y="545"/>
                    <a:pt x="28" y="545"/>
                    <a:pt x="28" y="545"/>
                  </a:cubicBezTo>
                  <a:cubicBezTo>
                    <a:pt x="0" y="488"/>
                    <a:pt x="0" y="488"/>
                    <a:pt x="0" y="488"/>
                  </a:cubicBezTo>
                  <a:cubicBezTo>
                    <a:pt x="0" y="488"/>
                    <a:pt x="79" y="421"/>
                    <a:pt x="148" y="409"/>
                  </a:cubicBezTo>
                  <a:cubicBezTo>
                    <a:pt x="217" y="396"/>
                    <a:pt x="264" y="394"/>
                    <a:pt x="307" y="421"/>
                  </a:cubicBezTo>
                  <a:cubicBezTo>
                    <a:pt x="350" y="448"/>
                    <a:pt x="402" y="510"/>
                    <a:pt x="454" y="528"/>
                  </a:cubicBezTo>
                  <a:cubicBezTo>
                    <a:pt x="506" y="546"/>
                    <a:pt x="635" y="533"/>
                    <a:pt x="647" y="537"/>
                  </a:cubicBezTo>
                  <a:cubicBezTo>
                    <a:pt x="660" y="542"/>
                    <a:pt x="710" y="576"/>
                    <a:pt x="647" y="623"/>
                  </a:cubicBezTo>
                  <a:cubicBezTo>
                    <a:pt x="583" y="666"/>
                    <a:pt x="428" y="634"/>
                    <a:pt x="400" y="623"/>
                  </a:cubicBezTo>
                  <a:cubicBezTo>
                    <a:pt x="370" y="613"/>
                    <a:pt x="349" y="593"/>
                    <a:pt x="325" y="583"/>
                  </a:cubicBezTo>
                  <a:cubicBezTo>
                    <a:pt x="323" y="582"/>
                    <a:pt x="316" y="580"/>
                    <a:pt x="308" y="577"/>
                  </a:cubicBezTo>
                  <a:cubicBezTo>
                    <a:pt x="325" y="583"/>
                    <a:pt x="371" y="629"/>
                    <a:pt x="373" y="631"/>
                  </a:cubicBezTo>
                  <a:cubicBezTo>
                    <a:pt x="380" y="635"/>
                    <a:pt x="386" y="638"/>
                    <a:pt x="393" y="640"/>
                  </a:cubicBezTo>
                  <a:cubicBezTo>
                    <a:pt x="414" y="648"/>
                    <a:pt x="484" y="663"/>
                    <a:pt x="548" y="663"/>
                  </a:cubicBezTo>
                  <a:cubicBezTo>
                    <a:pt x="596" y="663"/>
                    <a:pt x="633" y="655"/>
                    <a:pt x="657" y="638"/>
                  </a:cubicBezTo>
                  <a:cubicBezTo>
                    <a:pt x="658" y="638"/>
                    <a:pt x="658" y="638"/>
                    <a:pt x="658" y="638"/>
                  </a:cubicBezTo>
                  <a:cubicBezTo>
                    <a:pt x="688" y="616"/>
                    <a:pt x="700" y="593"/>
                    <a:pt x="696" y="569"/>
                  </a:cubicBezTo>
                  <a:cubicBezTo>
                    <a:pt x="696" y="563"/>
                    <a:pt x="693" y="557"/>
                    <a:pt x="691" y="552"/>
                  </a:cubicBezTo>
                  <a:cubicBezTo>
                    <a:pt x="847" y="445"/>
                    <a:pt x="847" y="445"/>
                    <a:pt x="847" y="445"/>
                  </a:cubicBezTo>
                  <a:cubicBezTo>
                    <a:pt x="940" y="403"/>
                    <a:pt x="950" y="492"/>
                    <a:pt x="932" y="522"/>
                  </a:cubicBezTo>
                  <a:close/>
                  <a:moveTo>
                    <a:pt x="291" y="355"/>
                  </a:moveTo>
                  <a:cubicBezTo>
                    <a:pt x="291" y="355"/>
                    <a:pt x="291" y="355"/>
                    <a:pt x="447" y="248"/>
                  </a:cubicBezTo>
                  <a:cubicBezTo>
                    <a:pt x="445" y="243"/>
                    <a:pt x="442" y="237"/>
                    <a:pt x="442" y="231"/>
                  </a:cubicBezTo>
                  <a:cubicBezTo>
                    <a:pt x="438" y="207"/>
                    <a:pt x="450" y="184"/>
                    <a:pt x="480" y="162"/>
                  </a:cubicBezTo>
                  <a:cubicBezTo>
                    <a:pt x="480" y="162"/>
                    <a:pt x="480" y="162"/>
                    <a:pt x="481" y="162"/>
                  </a:cubicBezTo>
                  <a:cubicBezTo>
                    <a:pt x="505" y="145"/>
                    <a:pt x="542" y="137"/>
                    <a:pt x="590" y="137"/>
                  </a:cubicBezTo>
                  <a:cubicBezTo>
                    <a:pt x="654" y="137"/>
                    <a:pt x="724" y="152"/>
                    <a:pt x="745" y="160"/>
                  </a:cubicBezTo>
                  <a:cubicBezTo>
                    <a:pt x="752" y="162"/>
                    <a:pt x="758" y="165"/>
                    <a:pt x="765" y="169"/>
                  </a:cubicBezTo>
                  <a:cubicBezTo>
                    <a:pt x="767" y="171"/>
                    <a:pt x="813" y="217"/>
                    <a:pt x="830" y="223"/>
                  </a:cubicBezTo>
                  <a:cubicBezTo>
                    <a:pt x="822" y="220"/>
                    <a:pt x="815" y="218"/>
                    <a:pt x="813" y="217"/>
                  </a:cubicBezTo>
                  <a:cubicBezTo>
                    <a:pt x="789" y="207"/>
                    <a:pt x="768" y="187"/>
                    <a:pt x="738" y="177"/>
                  </a:cubicBezTo>
                  <a:cubicBezTo>
                    <a:pt x="710" y="166"/>
                    <a:pt x="555" y="134"/>
                    <a:pt x="491" y="177"/>
                  </a:cubicBezTo>
                  <a:cubicBezTo>
                    <a:pt x="428" y="224"/>
                    <a:pt x="478" y="258"/>
                    <a:pt x="491" y="263"/>
                  </a:cubicBezTo>
                  <a:cubicBezTo>
                    <a:pt x="503" y="267"/>
                    <a:pt x="632" y="254"/>
                    <a:pt x="684" y="272"/>
                  </a:cubicBezTo>
                  <a:cubicBezTo>
                    <a:pt x="736" y="290"/>
                    <a:pt x="788" y="352"/>
                    <a:pt x="831" y="379"/>
                  </a:cubicBezTo>
                  <a:cubicBezTo>
                    <a:pt x="874" y="406"/>
                    <a:pt x="921" y="404"/>
                    <a:pt x="990" y="391"/>
                  </a:cubicBezTo>
                  <a:cubicBezTo>
                    <a:pt x="1059" y="379"/>
                    <a:pt x="1138" y="312"/>
                    <a:pt x="1138" y="312"/>
                  </a:cubicBezTo>
                  <a:cubicBezTo>
                    <a:pt x="1138" y="312"/>
                    <a:pt x="1138" y="312"/>
                    <a:pt x="1110" y="255"/>
                  </a:cubicBezTo>
                  <a:cubicBezTo>
                    <a:pt x="1110" y="255"/>
                    <a:pt x="1110" y="255"/>
                    <a:pt x="1024" y="79"/>
                  </a:cubicBezTo>
                  <a:cubicBezTo>
                    <a:pt x="1024" y="79"/>
                    <a:pt x="993" y="113"/>
                    <a:pt x="926" y="119"/>
                  </a:cubicBezTo>
                  <a:cubicBezTo>
                    <a:pt x="858" y="125"/>
                    <a:pt x="733" y="0"/>
                    <a:pt x="631" y="6"/>
                  </a:cubicBezTo>
                  <a:cubicBezTo>
                    <a:pt x="531" y="12"/>
                    <a:pt x="223" y="248"/>
                    <a:pt x="206" y="278"/>
                  </a:cubicBezTo>
                  <a:cubicBezTo>
                    <a:pt x="188" y="308"/>
                    <a:pt x="198" y="397"/>
                    <a:pt x="291" y="355"/>
                  </a:cubicBezTo>
                  <a:close/>
                </a:path>
              </a:pathLst>
            </a:custGeom>
            <a:solidFill>
              <a:schemeClr val="bg1"/>
            </a:solidFill>
            <a:ln>
              <a:noFill/>
            </a:ln>
          </p:spPr>
          <p:txBody>
            <a:bodyPr vert="horz" wrap="square" lIns="91418" tIns="45709" rIns="91418" bIns="45709" numCol="1" anchor="t" anchorCtr="0" compatLnSpc="1">
              <a:prstTxWarp prst="textNoShape">
                <a:avLst/>
              </a:prstTxWarp>
            </a:bodyPr>
            <a:lstStyle/>
            <a:p>
              <a:pPr defTabSz="1218753"/>
              <a:endParaRPr lang="en-US" sz="2400" dirty="0">
                <a:gradFill>
                  <a:gsLst>
                    <a:gs pos="0">
                      <a:srgbClr val="FFFFFF"/>
                    </a:gs>
                    <a:gs pos="100000">
                      <a:srgbClr val="FFFFFF"/>
                    </a:gs>
                  </a:gsLst>
                  <a:lin ang="5400000" scaled="0"/>
                </a:gradFill>
              </a:endParaRPr>
            </a:p>
          </p:txBody>
        </p:sp>
      </p:grpSp>
      <p:cxnSp>
        <p:nvCxnSpPr>
          <p:cNvPr id="28" name="Straight Connector 27"/>
          <p:cNvCxnSpPr/>
          <p:nvPr/>
        </p:nvCxnSpPr>
        <p:spPr>
          <a:xfrm flipH="1" flipV="1">
            <a:off x="3258147" y="2573616"/>
            <a:ext cx="1239468" cy="241711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9419809" y="2824058"/>
            <a:ext cx="863477" cy="863477"/>
            <a:chOff x="4211692" y="5579872"/>
            <a:chExt cx="863600" cy="863600"/>
          </a:xfrm>
        </p:grpSpPr>
        <p:sp>
          <p:nvSpPr>
            <p:cNvPr id="32" name="Oval 31"/>
            <p:cNvSpPr/>
            <p:nvPr/>
          </p:nvSpPr>
          <p:spPr bwMode="auto">
            <a:xfrm>
              <a:off x="4211692" y="5579872"/>
              <a:ext cx="863600" cy="863600"/>
            </a:xfrm>
            <a:prstGeom prst="ellipse">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a:off x="4386298" y="5830588"/>
              <a:ext cx="511544" cy="362168"/>
              <a:chOff x="13632438" y="4331827"/>
              <a:chExt cx="349392" cy="247366"/>
            </a:xfrm>
          </p:grpSpPr>
          <p:sp>
            <p:nvSpPr>
              <p:cNvPr id="35" name="Freeform 59"/>
              <p:cNvSpPr>
                <a:spLocks noEditPoints="1"/>
              </p:cNvSpPr>
              <p:nvPr/>
            </p:nvSpPr>
            <p:spPr bwMode="auto">
              <a:xfrm>
                <a:off x="13632438" y="4389953"/>
                <a:ext cx="214489" cy="189240"/>
              </a:xfrm>
              <a:custGeom>
                <a:avLst/>
                <a:gdLst>
                  <a:gd name="T0" fmla="*/ 1178 w 2201"/>
                  <a:gd name="T1" fmla="*/ 2 h 1942"/>
                  <a:gd name="T2" fmla="*/ 1100 w 2201"/>
                  <a:gd name="T3" fmla="*/ 0 h 1942"/>
                  <a:gd name="T4" fmla="*/ 0 w 2201"/>
                  <a:gd name="T5" fmla="*/ 743 h 1942"/>
                  <a:gd name="T6" fmla="*/ 541 w 2201"/>
                  <a:gd name="T7" fmla="*/ 1382 h 1942"/>
                  <a:gd name="T8" fmla="*/ 371 w 2201"/>
                  <a:gd name="T9" fmla="*/ 1656 h 1942"/>
                  <a:gd name="T10" fmla="*/ 1074 w 2201"/>
                  <a:gd name="T11" fmla="*/ 1515 h 1942"/>
                  <a:gd name="T12" fmla="*/ 1095 w 2201"/>
                  <a:gd name="T13" fmla="*/ 1485 h 1942"/>
                  <a:gd name="T14" fmla="*/ 1100 w 2201"/>
                  <a:gd name="T15" fmla="*/ 1485 h 1942"/>
                  <a:gd name="T16" fmla="*/ 2106 w 2201"/>
                  <a:gd name="T17" fmla="*/ 1044 h 1942"/>
                  <a:gd name="T18" fmla="*/ 2201 w 2201"/>
                  <a:gd name="T19" fmla="*/ 743 h 1942"/>
                  <a:gd name="T20" fmla="*/ 1178 w 2201"/>
                  <a:gd name="T21" fmla="*/ 2 h 1942"/>
                  <a:gd name="T22" fmla="*/ 702 w 2201"/>
                  <a:gd name="T23" fmla="*/ 885 h 1942"/>
                  <a:gd name="T24" fmla="*/ 570 w 2201"/>
                  <a:gd name="T25" fmla="*/ 752 h 1942"/>
                  <a:gd name="T26" fmla="*/ 702 w 2201"/>
                  <a:gd name="T27" fmla="*/ 620 h 1942"/>
                  <a:gd name="T28" fmla="*/ 834 w 2201"/>
                  <a:gd name="T29" fmla="*/ 752 h 1942"/>
                  <a:gd name="T30" fmla="*/ 702 w 2201"/>
                  <a:gd name="T31" fmla="*/ 885 h 1942"/>
                  <a:gd name="T32" fmla="*/ 1090 w 2201"/>
                  <a:gd name="T33" fmla="*/ 885 h 1942"/>
                  <a:gd name="T34" fmla="*/ 958 w 2201"/>
                  <a:gd name="T35" fmla="*/ 752 h 1942"/>
                  <a:gd name="T36" fmla="*/ 1090 w 2201"/>
                  <a:gd name="T37" fmla="*/ 620 h 1942"/>
                  <a:gd name="T38" fmla="*/ 1222 w 2201"/>
                  <a:gd name="T39" fmla="*/ 752 h 1942"/>
                  <a:gd name="T40" fmla="*/ 1090 w 2201"/>
                  <a:gd name="T41" fmla="*/ 885 h 1942"/>
                  <a:gd name="T42" fmla="*/ 1478 w 2201"/>
                  <a:gd name="T43" fmla="*/ 885 h 1942"/>
                  <a:gd name="T44" fmla="*/ 1346 w 2201"/>
                  <a:gd name="T45" fmla="*/ 757 h 1942"/>
                  <a:gd name="T46" fmla="*/ 1345 w 2201"/>
                  <a:gd name="T47" fmla="*/ 752 h 1942"/>
                  <a:gd name="T48" fmla="*/ 1478 w 2201"/>
                  <a:gd name="T49" fmla="*/ 620 h 1942"/>
                  <a:gd name="T50" fmla="*/ 1610 w 2201"/>
                  <a:gd name="T51" fmla="*/ 752 h 1942"/>
                  <a:gd name="T52" fmla="*/ 1521 w 2201"/>
                  <a:gd name="T53" fmla="*/ 877 h 1942"/>
                  <a:gd name="T54" fmla="*/ 1478 w 2201"/>
                  <a:gd name="T55" fmla="*/ 885 h 1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1" h="1942">
                    <a:moveTo>
                      <a:pt x="1178" y="2"/>
                    </a:moveTo>
                    <a:cubicBezTo>
                      <a:pt x="1152" y="1"/>
                      <a:pt x="1126" y="0"/>
                      <a:pt x="1100" y="0"/>
                    </a:cubicBezTo>
                    <a:cubicBezTo>
                      <a:pt x="493" y="0"/>
                      <a:pt x="0" y="333"/>
                      <a:pt x="0" y="743"/>
                    </a:cubicBezTo>
                    <a:cubicBezTo>
                      <a:pt x="0" y="1015"/>
                      <a:pt x="217" y="1253"/>
                      <a:pt x="541" y="1382"/>
                    </a:cubicBezTo>
                    <a:cubicBezTo>
                      <a:pt x="490" y="1487"/>
                      <a:pt x="414" y="1632"/>
                      <a:pt x="371" y="1656"/>
                    </a:cubicBezTo>
                    <a:cubicBezTo>
                      <a:pt x="301" y="1696"/>
                      <a:pt x="764" y="1942"/>
                      <a:pt x="1074" y="1515"/>
                    </a:cubicBezTo>
                    <a:cubicBezTo>
                      <a:pt x="1082" y="1505"/>
                      <a:pt x="1088" y="1495"/>
                      <a:pt x="1095" y="1485"/>
                    </a:cubicBezTo>
                    <a:cubicBezTo>
                      <a:pt x="1097" y="1485"/>
                      <a:pt x="1098" y="1485"/>
                      <a:pt x="1100" y="1485"/>
                    </a:cubicBezTo>
                    <a:cubicBezTo>
                      <a:pt x="1549" y="1485"/>
                      <a:pt x="1935" y="1304"/>
                      <a:pt x="2106" y="1044"/>
                    </a:cubicBezTo>
                    <a:cubicBezTo>
                      <a:pt x="2167" y="952"/>
                      <a:pt x="2201" y="850"/>
                      <a:pt x="2201" y="743"/>
                    </a:cubicBezTo>
                    <a:cubicBezTo>
                      <a:pt x="2201" y="350"/>
                      <a:pt x="1750" y="29"/>
                      <a:pt x="1178" y="2"/>
                    </a:cubicBezTo>
                    <a:close/>
                    <a:moveTo>
                      <a:pt x="702" y="885"/>
                    </a:moveTo>
                    <a:cubicBezTo>
                      <a:pt x="629" y="885"/>
                      <a:pt x="570" y="825"/>
                      <a:pt x="570" y="752"/>
                    </a:cubicBezTo>
                    <a:cubicBezTo>
                      <a:pt x="570" y="679"/>
                      <a:pt x="629" y="620"/>
                      <a:pt x="702" y="620"/>
                    </a:cubicBezTo>
                    <a:cubicBezTo>
                      <a:pt x="775" y="620"/>
                      <a:pt x="834" y="679"/>
                      <a:pt x="834" y="752"/>
                    </a:cubicBezTo>
                    <a:cubicBezTo>
                      <a:pt x="834" y="825"/>
                      <a:pt x="775" y="885"/>
                      <a:pt x="702" y="885"/>
                    </a:cubicBezTo>
                    <a:close/>
                    <a:moveTo>
                      <a:pt x="1090" y="885"/>
                    </a:moveTo>
                    <a:cubicBezTo>
                      <a:pt x="1017" y="885"/>
                      <a:pt x="958" y="825"/>
                      <a:pt x="958" y="752"/>
                    </a:cubicBezTo>
                    <a:cubicBezTo>
                      <a:pt x="958" y="679"/>
                      <a:pt x="1017" y="620"/>
                      <a:pt x="1090" y="620"/>
                    </a:cubicBezTo>
                    <a:cubicBezTo>
                      <a:pt x="1163" y="620"/>
                      <a:pt x="1222" y="679"/>
                      <a:pt x="1222" y="752"/>
                    </a:cubicBezTo>
                    <a:cubicBezTo>
                      <a:pt x="1222" y="825"/>
                      <a:pt x="1163" y="885"/>
                      <a:pt x="1090" y="885"/>
                    </a:cubicBezTo>
                    <a:close/>
                    <a:moveTo>
                      <a:pt x="1478" y="885"/>
                    </a:moveTo>
                    <a:cubicBezTo>
                      <a:pt x="1406" y="885"/>
                      <a:pt x="1348" y="828"/>
                      <a:pt x="1346" y="757"/>
                    </a:cubicBezTo>
                    <a:cubicBezTo>
                      <a:pt x="1346" y="756"/>
                      <a:pt x="1345" y="754"/>
                      <a:pt x="1345" y="752"/>
                    </a:cubicBezTo>
                    <a:cubicBezTo>
                      <a:pt x="1345" y="679"/>
                      <a:pt x="1405" y="620"/>
                      <a:pt x="1478" y="620"/>
                    </a:cubicBezTo>
                    <a:cubicBezTo>
                      <a:pt x="1551" y="620"/>
                      <a:pt x="1610" y="679"/>
                      <a:pt x="1610" y="752"/>
                    </a:cubicBezTo>
                    <a:cubicBezTo>
                      <a:pt x="1610" y="810"/>
                      <a:pt x="1573" y="859"/>
                      <a:pt x="1521" y="877"/>
                    </a:cubicBezTo>
                    <a:cubicBezTo>
                      <a:pt x="1508" y="882"/>
                      <a:pt x="1493" y="885"/>
                      <a:pt x="1478" y="8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218753"/>
                <a:endParaRPr lang="en-US" sz="2400" dirty="0">
                  <a:solidFill>
                    <a:srgbClr val="000000"/>
                  </a:solidFill>
                </a:endParaRPr>
              </a:p>
            </p:txBody>
          </p:sp>
          <p:sp>
            <p:nvSpPr>
              <p:cNvPr id="36" name="Freeform 60"/>
              <p:cNvSpPr>
                <a:spLocks/>
              </p:cNvSpPr>
              <p:nvPr/>
            </p:nvSpPr>
            <p:spPr bwMode="auto">
              <a:xfrm>
                <a:off x="13767630" y="4331827"/>
                <a:ext cx="214200" cy="195800"/>
              </a:xfrm>
              <a:custGeom>
                <a:avLst/>
                <a:gdLst>
                  <a:gd name="T0" fmla="*/ 1639 w 2198"/>
                  <a:gd name="T1" fmla="*/ 1429 h 2009"/>
                  <a:gd name="T2" fmla="*/ 1815 w 2198"/>
                  <a:gd name="T3" fmla="*/ 1713 h 2009"/>
                  <a:gd name="T4" fmla="*/ 1087 w 2198"/>
                  <a:gd name="T5" fmla="*/ 1567 h 2009"/>
                  <a:gd name="T6" fmla="*/ 1066 w 2198"/>
                  <a:gd name="T7" fmla="*/ 1536 h 2009"/>
                  <a:gd name="T8" fmla="*/ 1060 w 2198"/>
                  <a:gd name="T9" fmla="*/ 1536 h 2009"/>
                  <a:gd name="T10" fmla="*/ 929 w 2198"/>
                  <a:gd name="T11" fmla="*/ 1531 h 2009"/>
                  <a:gd name="T12" fmla="*/ 1023 w 2198"/>
                  <a:gd name="T13" fmla="*/ 1230 h 2009"/>
                  <a:gd name="T14" fmla="*/ 0 w 2198"/>
                  <a:gd name="T15" fmla="*/ 489 h 2009"/>
                  <a:gd name="T16" fmla="*/ 1060 w 2198"/>
                  <a:gd name="T17" fmla="*/ 0 h 2009"/>
                  <a:gd name="T18" fmla="*/ 2198 w 2198"/>
                  <a:gd name="T19" fmla="*/ 768 h 2009"/>
                  <a:gd name="T20" fmla="*/ 1639 w 2198"/>
                  <a:gd name="T21" fmla="*/ 1429 h 2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8" h="2009">
                    <a:moveTo>
                      <a:pt x="1639" y="1429"/>
                    </a:moveTo>
                    <a:cubicBezTo>
                      <a:pt x="1692" y="1538"/>
                      <a:pt x="1770" y="1687"/>
                      <a:pt x="1815" y="1713"/>
                    </a:cubicBezTo>
                    <a:cubicBezTo>
                      <a:pt x="1886" y="1754"/>
                      <a:pt x="1408" y="2009"/>
                      <a:pt x="1087" y="1567"/>
                    </a:cubicBezTo>
                    <a:cubicBezTo>
                      <a:pt x="1080" y="1556"/>
                      <a:pt x="1073" y="1546"/>
                      <a:pt x="1066" y="1536"/>
                    </a:cubicBezTo>
                    <a:cubicBezTo>
                      <a:pt x="1064" y="1536"/>
                      <a:pt x="1062" y="1536"/>
                      <a:pt x="1060" y="1536"/>
                    </a:cubicBezTo>
                    <a:cubicBezTo>
                      <a:pt x="1016" y="1536"/>
                      <a:pt x="972" y="1534"/>
                      <a:pt x="929" y="1531"/>
                    </a:cubicBezTo>
                    <a:cubicBezTo>
                      <a:pt x="989" y="1439"/>
                      <a:pt x="1023" y="1337"/>
                      <a:pt x="1023" y="1230"/>
                    </a:cubicBezTo>
                    <a:cubicBezTo>
                      <a:pt x="1023" y="837"/>
                      <a:pt x="572" y="516"/>
                      <a:pt x="0" y="489"/>
                    </a:cubicBezTo>
                    <a:cubicBezTo>
                      <a:pt x="166" y="203"/>
                      <a:pt x="578" y="0"/>
                      <a:pt x="1060" y="0"/>
                    </a:cubicBezTo>
                    <a:cubicBezTo>
                      <a:pt x="1689" y="0"/>
                      <a:pt x="2198" y="344"/>
                      <a:pt x="2198" y="768"/>
                    </a:cubicBezTo>
                    <a:cubicBezTo>
                      <a:pt x="2198" y="1050"/>
                      <a:pt x="1974" y="1296"/>
                      <a:pt x="1639" y="14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218753"/>
                <a:endParaRPr lang="en-US" sz="2400" dirty="0">
                  <a:solidFill>
                    <a:srgbClr val="000000"/>
                  </a:solidFill>
                </a:endParaRPr>
              </a:p>
            </p:txBody>
          </p:sp>
          <p:sp>
            <p:nvSpPr>
              <p:cNvPr id="37" name="Rectangle 36"/>
              <p:cNvSpPr/>
              <p:nvPr/>
            </p:nvSpPr>
            <p:spPr bwMode="auto">
              <a:xfrm>
                <a:off x="13653704" y="4444601"/>
                <a:ext cx="135192" cy="4571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33939258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22" presetClass="entr" presetSubtype="8"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6" r="1"/>
          <a:stretch/>
        </p:blipFill>
        <p:spPr bwMode="auto">
          <a:xfrm>
            <a:off x="-8309" y="0"/>
            <a:ext cx="12208618" cy="59963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Text Placeholder 3" hidden="1"/>
          <p:cNvSpPr txBox="1">
            <a:spLocks/>
          </p:cNvSpPr>
          <p:nvPr/>
        </p:nvSpPr>
        <p:spPr>
          <a:xfrm>
            <a:off x="7325659" y="2640379"/>
            <a:ext cx="2714145" cy="1325564"/>
          </a:xfrm>
          <a:prstGeom prst="rect">
            <a:avLst/>
          </a:prstGeom>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baseline="0">
                <a:solidFill>
                  <a:schemeClr val="tx1"/>
                </a:solidFill>
                <a:latin typeface="+mn-lt"/>
                <a:ea typeface="+mn-ea"/>
                <a:cs typeface="+mn-cs"/>
              </a:defRPr>
            </a:lvl1pPr>
            <a:lvl2pPr marL="457200" indent="0" algn="l" defTabSz="914400" rtl="0" eaLnBrk="1" latinLnBrk="0" hangingPunct="1">
              <a:spcBef>
                <a:spcPct val="20000"/>
              </a:spcBef>
              <a:buFontTx/>
              <a:buNone/>
              <a:defRPr sz="28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1200" b="1" i="1" kern="1200">
                <a:solidFill>
                  <a:schemeClr val="tx2"/>
                </a:solidFill>
                <a:latin typeface="+mn-lt"/>
                <a:ea typeface="+mn-ea"/>
                <a:cs typeface="+mn-cs"/>
              </a:defRPr>
            </a:lvl3pPr>
            <a:lvl4pPr marL="1371600" indent="0" algn="l" defTabSz="914400" rtl="0" eaLnBrk="1" latinLnBrk="0" hangingPunct="1">
              <a:spcBef>
                <a:spcPct val="20000"/>
              </a:spcBef>
              <a:buFontTx/>
              <a:buNone/>
              <a:defRPr sz="12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100" b="1" i="1"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100000"/>
              </a:lnSpc>
            </a:pPr>
            <a:r>
              <a:rPr lang="en-US" sz="2000" i="1" spc="0" dirty="0">
                <a:solidFill>
                  <a:srgbClr val="FBFBFB"/>
                </a:solidFill>
                <a:latin typeface="Bodoni MT"/>
              </a:rPr>
              <a:t>96% of people prefer </a:t>
            </a:r>
            <a:br>
              <a:rPr lang="en-US" sz="2000" i="1" spc="0" dirty="0">
                <a:solidFill>
                  <a:srgbClr val="FBFBFB"/>
                </a:solidFill>
                <a:latin typeface="Bodoni MT"/>
              </a:rPr>
            </a:br>
            <a:r>
              <a:rPr lang="en-US" sz="2000" i="1" spc="0" dirty="0">
                <a:solidFill>
                  <a:srgbClr val="FBFBFB"/>
                </a:solidFill>
                <a:latin typeface="Bodoni MT"/>
              </a:rPr>
              <a:t>co-working spaces for the community </a:t>
            </a:r>
            <a:br>
              <a:rPr lang="en-US" sz="2000" i="1" spc="0" dirty="0">
                <a:solidFill>
                  <a:srgbClr val="FBFBFB"/>
                </a:solidFill>
                <a:latin typeface="Bodoni MT"/>
              </a:rPr>
            </a:br>
            <a:r>
              <a:rPr lang="en-US" sz="2000" i="1" spc="0" dirty="0">
                <a:solidFill>
                  <a:srgbClr val="FBFBFB"/>
                </a:solidFill>
                <a:latin typeface="Bodoni MT"/>
              </a:rPr>
              <a:t>of innovation they provide.</a:t>
            </a:r>
          </a:p>
        </p:txBody>
      </p:sp>
      <p:cxnSp>
        <p:nvCxnSpPr>
          <p:cNvPr id="28" name="Straight Connector 27"/>
          <p:cNvCxnSpPr/>
          <p:nvPr/>
        </p:nvCxnSpPr>
        <p:spPr>
          <a:xfrm>
            <a:off x="6096000" y="1638285"/>
            <a:ext cx="0" cy="3307976"/>
          </a:xfrm>
          <a:prstGeom prst="line">
            <a:avLst/>
          </a:prstGeom>
          <a:ln>
            <a:solidFill>
              <a:srgbClr val="FBFBFB"/>
            </a:solidFill>
          </a:ln>
        </p:spPr>
        <p:style>
          <a:lnRef idx="1">
            <a:schemeClr val="accent1"/>
          </a:lnRef>
          <a:fillRef idx="0">
            <a:schemeClr val="accent1"/>
          </a:fillRef>
          <a:effectRef idx="0">
            <a:schemeClr val="accent1"/>
          </a:effectRef>
          <a:fontRef idx="minor">
            <a:schemeClr val="tx1"/>
          </a:fontRef>
        </p:style>
      </p:cxnSp>
      <p:sp>
        <p:nvSpPr>
          <p:cNvPr id="38" name="Text Placeholder 3"/>
          <p:cNvSpPr txBox="1">
            <a:spLocks/>
          </p:cNvSpPr>
          <p:nvPr/>
        </p:nvSpPr>
        <p:spPr>
          <a:xfrm>
            <a:off x="6892336" y="2766220"/>
            <a:ext cx="4017545" cy="1325564"/>
          </a:xfrm>
          <a:prstGeom prst="rect">
            <a:avLst/>
          </a:prstGeom>
        </p:spPr>
        <p:txBody>
          <a:bodyPr vert="horz" lIns="91440" tIns="45720" rIns="91440" bIns="45720" rtlCol="0" anchor="ctr">
            <a:noAutofit/>
          </a:bodyPr>
          <a:lstStyle>
            <a:lvl1pPr marL="0" indent="0" algn="ctr" defTabSz="914400" rtl="0" eaLnBrk="1" latinLnBrk="0" hangingPunct="1">
              <a:lnSpc>
                <a:spcPts val="2000"/>
              </a:lnSpc>
              <a:spcBef>
                <a:spcPct val="20000"/>
              </a:spcBef>
              <a:buFontTx/>
              <a:buNone/>
              <a:defRPr sz="1600" b="1" kern="1200" spc="300" baseline="0">
                <a:solidFill>
                  <a:schemeClr val="tx1"/>
                </a:solidFill>
                <a:latin typeface="+mn-lt"/>
                <a:ea typeface="+mn-ea"/>
                <a:cs typeface="+mn-cs"/>
              </a:defRPr>
            </a:lvl1pPr>
            <a:lvl2pPr marL="457200" indent="0" algn="l" defTabSz="914400" rtl="0" eaLnBrk="1" latinLnBrk="0" hangingPunct="1">
              <a:spcBef>
                <a:spcPct val="20000"/>
              </a:spcBef>
              <a:buFontTx/>
              <a:buNone/>
              <a:defRPr sz="28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1200" b="1" i="1" kern="1200">
                <a:solidFill>
                  <a:schemeClr val="tx2"/>
                </a:solidFill>
                <a:latin typeface="+mn-lt"/>
                <a:ea typeface="+mn-ea"/>
                <a:cs typeface="+mn-cs"/>
              </a:defRPr>
            </a:lvl3pPr>
            <a:lvl4pPr marL="1371600" indent="0" algn="l" defTabSz="914400" rtl="0" eaLnBrk="1" latinLnBrk="0" hangingPunct="1">
              <a:spcBef>
                <a:spcPct val="20000"/>
              </a:spcBef>
              <a:buFontTx/>
              <a:buNone/>
              <a:defRPr sz="12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100" b="1" i="1"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lnSpc>
                <a:spcPct val="100000"/>
              </a:lnSpc>
            </a:pPr>
            <a:r>
              <a:rPr lang="en-US" sz="2000" b="0" i="1" spc="0" dirty="0">
                <a:solidFill>
                  <a:srgbClr val="FBFBFB"/>
                </a:solidFill>
              </a:rPr>
              <a:t>People value communities of innovation that provide access to knowledge and accelerate their learning</a:t>
            </a:r>
          </a:p>
        </p:txBody>
      </p:sp>
      <p:sp>
        <p:nvSpPr>
          <p:cNvPr id="14" name="Title 3"/>
          <p:cNvSpPr txBox="1">
            <a:spLocks/>
          </p:cNvSpPr>
          <p:nvPr/>
        </p:nvSpPr>
        <p:spPr>
          <a:xfrm>
            <a:off x="1626557" y="1889742"/>
            <a:ext cx="3772800" cy="2695133"/>
          </a:xfrm>
          <a:prstGeom prst="rect">
            <a:avLst/>
          </a:prstGeom>
        </p:spPr>
        <p:txBody>
          <a:bodyPr lIns="91424" tIns="45710" rIns="91424" bIns="45710" anchor="b"/>
          <a:lstStyle>
            <a:lvl1pPr algn="l" defTabSz="914400" rtl="0" eaLnBrk="1" latinLnBrk="0" hangingPunct="1">
              <a:lnSpc>
                <a:spcPts val="7600"/>
              </a:lnSpc>
              <a:spcBef>
                <a:spcPct val="0"/>
              </a:spcBef>
              <a:buNone/>
              <a:defRPr sz="8000" b="1" i="0" kern="1200" spc="300" baseline="0">
                <a:solidFill>
                  <a:schemeClr val="tx1"/>
                </a:solidFill>
                <a:latin typeface="+mj-lt"/>
                <a:ea typeface="+mj-ea"/>
                <a:cs typeface="+mj-cs"/>
              </a:defRPr>
            </a:lvl1pPr>
          </a:lstStyle>
          <a:p>
            <a:r>
              <a:rPr lang="en-US" sz="22500" dirty="0" smtClean="0">
                <a:solidFill>
                  <a:srgbClr val="FBFBFB"/>
                </a:solidFill>
                <a:cs typeface="Bodoni Std Bold Italic"/>
              </a:rPr>
              <a:t>6x</a:t>
            </a:r>
            <a:endParaRPr lang="en-US" dirty="0">
              <a:solidFill>
                <a:srgbClr val="FBFBFB"/>
              </a:solidFill>
              <a:cs typeface="Bodoni Std Bold Italic"/>
            </a:endParaRPr>
          </a:p>
        </p:txBody>
      </p:sp>
      <p:sp>
        <p:nvSpPr>
          <p:cNvPr id="15" name="Text Placeholder 3"/>
          <p:cNvSpPr txBox="1">
            <a:spLocks/>
          </p:cNvSpPr>
          <p:nvPr/>
        </p:nvSpPr>
        <p:spPr>
          <a:xfrm>
            <a:off x="1636974" y="4500200"/>
            <a:ext cx="3438147" cy="334358"/>
          </a:xfrm>
          <a:prstGeom prst="rect">
            <a:avLst/>
          </a:prstGeom>
        </p:spPr>
        <p:txBody>
          <a:bodyPr vert="horz" lIns="91424" tIns="45710" rIns="91424" bIns="45710" rtlCol="0">
            <a:noAutofit/>
          </a:bodyPr>
          <a:lstStyle>
            <a:lvl1pPr marL="0" indent="0" algn="l" defTabSz="914400" rtl="0" eaLnBrk="1" latinLnBrk="0" hangingPunct="1">
              <a:lnSpc>
                <a:spcPts val="2000"/>
              </a:lnSpc>
              <a:spcBef>
                <a:spcPct val="20000"/>
              </a:spcBef>
              <a:buFontTx/>
              <a:buNone/>
              <a:defRPr sz="1600" b="1" kern="1200" spc="300" baseline="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solidFill>
                  <a:srgbClr val="FBFBFB"/>
                </a:solidFill>
              </a:rPr>
              <a:t>COWORKING SPACES</a:t>
            </a:r>
            <a:endParaRPr lang="en-US" dirty="0">
              <a:solidFill>
                <a:srgbClr val="FBFBFB"/>
              </a:solidFill>
            </a:endParaRPr>
          </a:p>
        </p:txBody>
      </p:sp>
      <p:pic>
        <p:nvPicPr>
          <p:cNvPr id="2" name="Imagen 1"/>
          <p:cNvPicPr>
            <a:picLocks noChangeAspect="1"/>
          </p:cNvPicPr>
          <p:nvPr/>
        </p:nvPicPr>
        <p:blipFill>
          <a:blip r:embed="rId4"/>
          <a:stretch>
            <a:fillRect/>
          </a:stretch>
        </p:blipFill>
        <p:spPr>
          <a:xfrm>
            <a:off x="-8309" y="0"/>
            <a:ext cx="12192000" cy="5997602"/>
          </a:xfrm>
          <a:prstGeom prst="rect">
            <a:avLst/>
          </a:prstGeom>
        </p:spPr>
      </p:pic>
      <p:sp>
        <p:nvSpPr>
          <p:cNvPr id="100" name="Rectangle 117"/>
          <p:cNvSpPr/>
          <p:nvPr/>
        </p:nvSpPr>
        <p:spPr>
          <a:xfrm>
            <a:off x="3744" y="5999694"/>
            <a:ext cx="12179947" cy="858310"/>
          </a:xfrm>
          <a:prstGeom prst="rect">
            <a:avLst/>
          </a:prstGeom>
          <a:solidFill>
            <a:srgbClr val="EB3C00">
              <a:alpha val="8196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Big </a:t>
            </a:r>
            <a:r>
              <a:rPr lang="en-US" sz="2000" dirty="0">
                <a:gradFill>
                  <a:gsLst>
                    <a:gs pos="0">
                      <a:srgbClr val="FFFFFF"/>
                    </a:gs>
                    <a:gs pos="100000">
                      <a:srgbClr val="FFFFFF"/>
                    </a:gs>
                  </a:gsLst>
                  <a:lin ang="5400000" scaled="0"/>
                </a:gradFill>
                <a:ea typeface="Segoe UI" pitchFamily="34" charset="0"/>
                <a:cs typeface="Segoe UI" pitchFamily="34" charset="0"/>
              </a:rPr>
              <a:t>Data </a:t>
            </a:r>
            <a:r>
              <a:rPr lang="en-US" sz="2000" dirty="0" err="1">
                <a:gradFill>
                  <a:gsLst>
                    <a:gs pos="0">
                      <a:srgbClr val="FFFFFF"/>
                    </a:gs>
                    <a:gs pos="100000">
                      <a:srgbClr val="FFFFFF"/>
                    </a:gs>
                  </a:gsLst>
                  <a:lin ang="5400000" scaled="0"/>
                </a:gradFill>
                <a:ea typeface="Segoe UI" pitchFamily="34" charset="0"/>
                <a:cs typeface="Segoe UI" pitchFamily="34" charset="0"/>
              </a:rPr>
              <a:t>aplicado</a:t>
            </a:r>
            <a:r>
              <a:rPr lang="en-US" sz="2000" dirty="0">
                <a:gradFill>
                  <a:gsLst>
                    <a:gs pos="0">
                      <a:srgbClr val="FFFFFF"/>
                    </a:gs>
                    <a:gs pos="100000">
                      <a:srgbClr val="FFFFFF"/>
                    </a:gs>
                  </a:gsLst>
                  <a:lin ang="5400000" scaled="0"/>
                </a:gradFill>
                <a:ea typeface="Segoe UI" pitchFamily="34" charset="0"/>
                <a:cs typeface="Segoe UI" pitchFamily="34" charset="0"/>
              </a:rPr>
              <a:t> a Enterprise Social</a:t>
            </a:r>
          </a:p>
        </p:txBody>
      </p:sp>
      <p:sp>
        <p:nvSpPr>
          <p:cNvPr id="3" name="CuadroTexto 2"/>
          <p:cNvSpPr txBox="1"/>
          <p:nvPr/>
        </p:nvSpPr>
        <p:spPr>
          <a:xfrm>
            <a:off x="3744" y="229799"/>
            <a:ext cx="5687371" cy="1107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defPPr>
              <a:defRPr lang="en-US"/>
            </a:defPPr>
            <a:lvl1pPr algn="ctr" defTabSz="913924"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smtClean="0"/>
              <a:t>Yammer - </a:t>
            </a:r>
            <a:r>
              <a:rPr lang="es-ES" dirty="0" err="1" smtClean="0"/>
              <a:t>Delve</a:t>
            </a:r>
            <a:r>
              <a:rPr lang="es-ES" dirty="0" smtClean="0"/>
              <a:t> – </a:t>
            </a:r>
            <a:r>
              <a:rPr lang="es-ES" dirty="0" err="1" smtClean="0"/>
              <a:t>Sway</a:t>
            </a:r>
            <a:r>
              <a:rPr lang="es-ES" dirty="0" smtClean="0"/>
              <a:t>  </a:t>
            </a:r>
            <a:endParaRPr lang="es-ES" dirty="0"/>
          </a:p>
        </p:txBody>
      </p:sp>
    </p:spTree>
    <p:extLst>
      <p:ext uri="{BB962C8B-B14F-4D97-AF65-F5344CB8AC3E}">
        <p14:creationId xmlns:p14="http://schemas.microsoft.com/office/powerpoint/2010/main" val="16499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5-30055_Office365 Template 2012 - 16x9 - White Background">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FFFF"/>
      </a:hlink>
      <a:folHlink>
        <a:srgbClr val="FFFFFF"/>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0.xml><?xml version="1.0" encoding="utf-8"?>
<a:theme xmlns:a="http://schemas.openxmlformats.org/drawingml/2006/main" name="MSVID_Purple269_16x9_2012-08-18">
  <a:themeElements>
    <a:clrScheme name="Custom 2">
      <a:dk1>
        <a:srgbClr val="000000"/>
      </a:dk1>
      <a:lt1>
        <a:srgbClr val="FFFFFF"/>
      </a:lt1>
      <a:dk2>
        <a:srgbClr val="002050"/>
      </a:dk2>
      <a:lt2>
        <a:srgbClr val="00BCF2"/>
      </a:lt2>
      <a:accent1>
        <a:srgbClr val="1DA24B"/>
      </a:accent1>
      <a:accent2>
        <a:srgbClr val="30B393"/>
      </a:accent2>
      <a:accent3>
        <a:srgbClr val="1BACE7"/>
      </a:accent3>
      <a:accent4>
        <a:srgbClr val="185CAB"/>
      </a:accent4>
      <a:accent5>
        <a:srgbClr val="4668C5"/>
      </a:accent5>
      <a:accent6>
        <a:srgbClr val="00D8CC"/>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4_5-30055_Office365 Template 2012 - 16x9 - White Background">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FFFF"/>
      </a:hlink>
      <a:folHlink>
        <a:srgbClr val="FFFFFF"/>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3.xml><?xml version="1.0" encoding="utf-8"?>
<a:theme xmlns:a="http://schemas.openxmlformats.org/drawingml/2006/main" name="3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4.xml><?xml version="1.0" encoding="utf-8"?>
<a:theme xmlns:a="http://schemas.openxmlformats.org/drawingml/2006/main" name="Disti Bootcamp Draft - Prepaid Redeem - V1a">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600" dirty="0">
            <a:solidFill>
              <a:schemeClr val="bg2">
                <a:lumMod val="75000"/>
              </a:schemeClr>
            </a:solidFill>
            <a:latin typeface="+mj-lt"/>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90000"/>
          </a:lnSpc>
          <a:defRPr sz="2000" spc="-70" dirty="0">
            <a:solidFill>
              <a:schemeClr val="bg2"/>
            </a:solidFill>
            <a:latin typeface="+mj-lt"/>
          </a:defRPr>
        </a:defPPr>
      </a:lstStyle>
    </a:txDef>
  </a:objectDefaults>
  <a:extraClrSchemeLst/>
</a:theme>
</file>

<file path=ppt/theme/theme15.xml><?xml version="1.0" encoding="utf-8"?>
<a:theme xmlns:a="http://schemas.openxmlformats.org/drawingml/2006/main" name="5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6.xml><?xml version="1.0" encoding="utf-8"?>
<a:theme xmlns:a="http://schemas.openxmlformats.org/drawingml/2006/main" name="3-30177_WPC2013_Breakout_Template_WHT">
  <a:themeElements>
    <a:clrScheme name="WPC Regional keynote template colors">
      <a:dk1>
        <a:srgbClr val="000000"/>
      </a:dk1>
      <a:lt1>
        <a:srgbClr val="FFFFFF"/>
      </a:lt1>
      <a:dk2>
        <a:srgbClr val="DC3C00"/>
      </a:dk2>
      <a:lt2>
        <a:srgbClr val="D2D2D2"/>
      </a:lt2>
      <a:accent1>
        <a:srgbClr val="DC3C00"/>
      </a:accent1>
      <a:accent2>
        <a:srgbClr val="0072C6"/>
      </a:accent2>
      <a:accent3>
        <a:srgbClr val="FF8C00"/>
      </a:accent3>
      <a:accent4>
        <a:srgbClr val="008272"/>
      </a:accent4>
      <a:accent5>
        <a:srgbClr val="00188F"/>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3_Breakout_Template" id="{A56BF5E7-517C-4FE3-8516-7A0986FC68AC}" vid="{09B04C61-012B-4DA1-AEEE-E842AFEAE942}"/>
    </a:ext>
  </a:extLst>
</a:theme>
</file>

<file path=ppt/theme/theme17.xml><?xml version="1.0" encoding="utf-8"?>
<a:theme xmlns:a="http://schemas.openxmlformats.org/drawingml/2006/main" name="3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id="{2AD230E7-DC15-4E8D-9EB4-2CE6AC82FB1D}" vid="{97193E1D-F8C3-422A-9793-BF60D4C293A5}"/>
    </a:ext>
  </a:extLst>
</a:theme>
</file>

<file path=ppt/theme/theme18.xml><?xml version="1.0" encoding="utf-8"?>
<a:theme xmlns:a="http://schemas.openxmlformats.org/drawingml/2006/main" name="6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1.4_POC_KickOff.potx" id="{6D996C12-BE9E-4CA3-BD01-53B6592E253E}" vid="{FDCD50D6-1CCD-479D-805A-2F938667B773}"/>
    </a:ext>
  </a:extLst>
</a:theme>
</file>

<file path=ppt/theme/theme19.xml><?xml version="1.0" encoding="utf-8"?>
<a:theme xmlns:a="http://schemas.openxmlformats.org/drawingml/2006/main" name="13_5-30055_Office Template 2012 - 16x9 - White Background">
  <a:themeElements>
    <a:clrScheme name="Custom 7">
      <a:dk1>
        <a:srgbClr val="000000"/>
      </a:dk1>
      <a:lt1>
        <a:srgbClr val="FFFFFF"/>
      </a:lt1>
      <a:dk2>
        <a:srgbClr val="00188F"/>
      </a:dk2>
      <a:lt2>
        <a:srgbClr val="797A7D"/>
      </a:lt2>
      <a:accent1>
        <a:srgbClr val="00188F"/>
      </a:accent1>
      <a:accent2>
        <a:srgbClr val="FF8C00"/>
      </a:accent2>
      <a:accent3>
        <a:srgbClr val="FFB900"/>
      </a:accent3>
      <a:accent4>
        <a:srgbClr val="007233"/>
      </a:accent4>
      <a:accent5>
        <a:srgbClr val="EB3C00"/>
      </a:accent5>
      <a:accent6>
        <a:srgbClr val="0070C0"/>
      </a:accent6>
      <a:hlink>
        <a:srgbClr val="FF8C00"/>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1_5-30055_Office365 Template 2012 - 16x9 - White Background">
  <a:themeElements>
    <a:clrScheme name="Custom LINK">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188F"/>
      </a:hlink>
      <a:folHlink>
        <a:srgbClr val="00188F"/>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0.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1.xml><?xml version="1.0" encoding="utf-8"?>
<a:theme xmlns:a="http://schemas.openxmlformats.org/drawingml/2006/main" name="Office365Theme">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Theme" id="{A88165EC-3BEE-45DA-927E-82CC2C74FA50}" vid="{82995E1D-9284-4759-B22A-C56C68F4CEC2}"/>
    </a:ext>
  </a:extLst>
</a:theme>
</file>

<file path=ppt/theme/theme22.xml><?xml version="1.0" encoding="utf-8"?>
<a:theme xmlns:a="http://schemas.openxmlformats.org/drawingml/2006/main" name="1_Office365Theme">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Theme" id="{A88165EC-3BEE-45DA-927E-82CC2C74FA50}" vid="{82995E1D-9284-4759-B22A-C56C68F4CEC2}"/>
    </a:ext>
  </a:extLst>
</a:theme>
</file>

<file path=ppt/theme/theme23.xml><?xml version="1.0" encoding="utf-8"?>
<a:theme xmlns:a="http://schemas.openxmlformats.org/drawingml/2006/main" name="1_Disti Bootcamp Draft - Prepaid Redeem - V1a">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600" dirty="0">
            <a:solidFill>
              <a:schemeClr val="bg2">
                <a:lumMod val="75000"/>
              </a:schemeClr>
            </a:solidFill>
            <a:latin typeface="+mj-lt"/>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90000"/>
          </a:lnSpc>
          <a:defRPr sz="2000" spc="-70" dirty="0">
            <a:solidFill>
              <a:schemeClr val="bg2"/>
            </a:solidFill>
            <a:latin typeface="+mj-lt"/>
          </a:defRPr>
        </a:defPPr>
      </a:lstStyle>
    </a:txDef>
  </a:objectDefaults>
  <a:extraClrSchemeLst/>
</a:theme>
</file>

<file path=ppt/theme/theme24.xml><?xml version="1.0" encoding="utf-8"?>
<a:theme xmlns:a="http://schemas.openxmlformats.org/drawingml/2006/main" name="4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5.xml><?xml version="1.0" encoding="utf-8"?>
<a:theme xmlns:a="http://schemas.openxmlformats.org/drawingml/2006/main" name="5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6.xml><?xml version="1.0" encoding="utf-8"?>
<a:theme xmlns:a="http://schemas.openxmlformats.org/drawingml/2006/main" name="6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7.xml><?xml version="1.0" encoding="utf-8"?>
<a:theme xmlns:a="http://schemas.openxmlformats.org/drawingml/2006/main" name="7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8.xml><?xml version="1.0" encoding="utf-8"?>
<a:theme xmlns:a="http://schemas.openxmlformats.org/drawingml/2006/main" name="8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9.xml><?xml version="1.0" encoding="utf-8"?>
<a:theme xmlns:a="http://schemas.openxmlformats.org/drawingml/2006/main" name="9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1.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126 Auditing for Office 365 - Draft1" id="{B41942AC-AB8A-408B-9AF4-6AFED5A1C7CA}" vid="{E68E39E4-FED5-4AAF-8E94-0C6315833643}"/>
    </a:ext>
  </a:extLst>
</a:theme>
</file>

<file path=ppt/theme/theme32.xml><?xml version="1.0" encoding="utf-8"?>
<a:theme xmlns:a="http://schemas.openxmlformats.org/drawingml/2006/main" name="8-30538_Skype_For_Business_Template">
  <a:themeElements>
    <a:clrScheme name="Custom 3">
      <a:dk1>
        <a:srgbClr val="6E6E73"/>
      </a:dk1>
      <a:lt1>
        <a:srgbClr val="FFFFFF"/>
      </a:lt1>
      <a:dk2>
        <a:srgbClr val="00AFF0"/>
      </a:dk2>
      <a:lt2>
        <a:srgbClr val="EAEAEA"/>
      </a:lt2>
      <a:accent1>
        <a:srgbClr val="00AFF0"/>
      </a:accent1>
      <a:accent2>
        <a:srgbClr val="66CFF6"/>
      </a:accent2>
      <a:accent3>
        <a:srgbClr val="33353A"/>
      </a:accent3>
      <a:accent4>
        <a:srgbClr val="E6F7FE"/>
      </a:accent4>
      <a:accent5>
        <a:srgbClr val="6E6E73"/>
      </a:accent5>
      <a:accent6>
        <a:srgbClr val="93999D"/>
      </a:accent6>
      <a:hlink>
        <a:srgbClr val="66CFF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_for_Business_Template.potx" id="{C257EDF5-7091-4DB2-9906-98A4E71BAC5E}" vid="{31B68748-5868-4278-B3F7-5C2177CD9982}"/>
    </a:ext>
  </a:extLst>
</a:theme>
</file>

<file path=ppt/theme/theme3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5.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2_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7.xml><?xml version="1.0" encoding="utf-8"?>
<a:theme xmlns:a="http://schemas.openxmlformats.org/drawingml/2006/main" name="2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3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9.xml><?xml version="1.0" encoding="utf-8"?>
<a:theme xmlns:a="http://schemas.openxmlformats.org/drawingml/2006/main" name="5-30616_S4_Light_Template_16x9">
  <a:themeElements>
    <a:clrScheme name="S4 2015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8BCF2"/>
      </a:accent5>
      <a:accent6>
        <a:srgbClr val="FFB900"/>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2015_Template_Light_16x9.potx" id="{FA18464E-2B37-4A51-AC2A-45FF33753E38}" vid="{7CE50D71-9351-4FA3-A35C-8AB76599A1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TouchGestures.Singletap" Revision="1" Stencil="TouchGestures" StencilVersion="1.0"/>
</Control>
</file>

<file path=customXml/itemProps1.xml><?xml version="1.0" encoding="utf-8"?>
<ds:datastoreItem xmlns:ds="http://schemas.openxmlformats.org/officeDocument/2006/customXml" ds:itemID="{61C1D96F-FF7A-41C2-B5DA-F07294F080D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1547</Words>
  <Application>Microsoft Office PowerPoint</Application>
  <PresentationFormat>Panorámica</PresentationFormat>
  <Paragraphs>238</Paragraphs>
  <Slides>32</Slides>
  <Notes>22</Notes>
  <HiddenSlides>0</HiddenSlides>
  <MMClips>0</MMClips>
  <ScaleCrop>false</ScaleCrop>
  <HeadingPairs>
    <vt:vector size="6" baseType="variant">
      <vt:variant>
        <vt:lpstr>Fuentes usadas</vt:lpstr>
      </vt:variant>
      <vt:variant>
        <vt:i4>20</vt:i4>
      </vt:variant>
      <vt:variant>
        <vt:lpstr>Tema</vt:lpstr>
      </vt:variant>
      <vt:variant>
        <vt:i4>33</vt:i4>
      </vt:variant>
      <vt:variant>
        <vt:lpstr>Títulos de diapositiva</vt:lpstr>
      </vt:variant>
      <vt:variant>
        <vt:i4>32</vt:i4>
      </vt:variant>
    </vt:vector>
  </HeadingPairs>
  <TitlesOfParts>
    <vt:vector size="85" baseType="lpstr">
      <vt:lpstr>ＭＳ Ｐゴシック</vt:lpstr>
      <vt:lpstr>Arial</vt:lpstr>
      <vt:lpstr>Avenir LT Pro 45 Book</vt:lpstr>
      <vt:lpstr>Bodoni MT</vt:lpstr>
      <vt:lpstr>Bodoni Std Bold Italic</vt:lpstr>
      <vt:lpstr>Calibri</vt:lpstr>
      <vt:lpstr>Consolas</vt:lpstr>
      <vt:lpstr>Rabiohead</vt:lpstr>
      <vt:lpstr>Segoe Light</vt:lpstr>
      <vt:lpstr>Segoe Pro</vt:lpstr>
      <vt:lpstr>Segoe Pro Light</vt:lpstr>
      <vt:lpstr>Segoe Semibold</vt:lpstr>
      <vt:lpstr>Segoe UI</vt:lpstr>
      <vt:lpstr>Segoe UI </vt:lpstr>
      <vt:lpstr>Segoe UI (Body)</vt:lpstr>
      <vt:lpstr>Segoe UI Light</vt:lpstr>
      <vt:lpstr>Segoe UI Semibold</vt:lpstr>
      <vt:lpstr>Segoe UI Semilight</vt:lpstr>
      <vt:lpstr>Wingdings</vt:lpstr>
      <vt:lpstr>Wingdings 3</vt:lpstr>
      <vt:lpstr>5-30055_Office365 Template 2012 - 16x9 - White Background</vt:lpstr>
      <vt:lpstr>1_5-30055_Office365 Template 2012 - 16x9 - White Background</vt:lpstr>
      <vt:lpstr>9_Azure_PPT_template 1</vt:lpstr>
      <vt:lpstr>1_5-30055_Office Template 2012 - 16x9 - White Background</vt:lpstr>
      <vt:lpstr>5-30055_Office Template 2012 - 16x9 - White Background</vt:lpstr>
      <vt:lpstr>2_5-30055_Office Template 2012 - 16x9 - White Background</vt:lpstr>
      <vt:lpstr>2_5-30055_Office365 Template 2012 - 16x9 - White Background</vt:lpstr>
      <vt:lpstr>3_5-30055_Office365 Template 2012 - 16x9 - White Background</vt:lpstr>
      <vt:lpstr>5-30616_S4_Light_Template_16x9</vt:lpstr>
      <vt:lpstr>MSVID_Purple269_16x9_2012-08-18</vt:lpstr>
      <vt:lpstr>4_5-30055_Office365 Template 2012 - 16x9 - White Background</vt:lpstr>
      <vt:lpstr>5-30610_Microsoft_Ignite_Keynote_Template</vt:lpstr>
      <vt:lpstr>3_5-30055_Office Template 2012 - 16x9 - White Background</vt:lpstr>
      <vt:lpstr>Disti Bootcamp Draft - Prepaid Redeem - V1a</vt:lpstr>
      <vt:lpstr>5_5-30055_Office365 Template 2012 - 16x9 - White Background</vt:lpstr>
      <vt:lpstr>3-30177_WPC2013_Breakout_Template_WHT</vt:lpstr>
      <vt:lpstr>3_3-30410_WPC_Breakout_Template_16x9</vt:lpstr>
      <vt:lpstr>6_5-30055_Office365 Template 2012 - 16x9 - White Background</vt:lpstr>
      <vt:lpstr>13_5-30055_Office Template 2012 - 16x9 - White Background</vt:lpstr>
      <vt:lpstr>FieldDeck</vt:lpstr>
      <vt:lpstr>Office365Theme</vt:lpstr>
      <vt:lpstr>1_Office365Theme</vt:lpstr>
      <vt:lpstr>1_Disti Bootcamp Draft - Prepaid Redeem - V1a</vt:lpstr>
      <vt:lpstr>4_5-30055_Office Template 2012 - 16x9 - White Background</vt:lpstr>
      <vt:lpstr>5_5-30055_Office Template 2012 - 16x9 - White Background</vt:lpstr>
      <vt:lpstr>6_5-30055_Office Template 2012 - 16x9 - White Background</vt:lpstr>
      <vt:lpstr>7_5-30055_Office Template 2012 - 16x9 - White Background</vt:lpstr>
      <vt:lpstr>8_5-30055_Office Template 2012 - 16x9 - White Background</vt:lpstr>
      <vt:lpstr>9_5-30055_Office Template 2012 - 16x9 - White Background</vt:lpstr>
      <vt:lpstr>1_5-30610_Microsoft_Ignite_Keynote_Template</vt:lpstr>
      <vt:lpstr>4_5-30610_Microsoft_Ignite_Keynote_Template</vt:lpstr>
      <vt:lpstr>8-30538_Skype_For_Business_Template</vt:lpstr>
      <vt:lpstr>2_5-30610_Microsoft_Ignite_Keynote_Template</vt:lpstr>
      <vt:lpstr>Presentación de PowerPoint</vt:lpstr>
      <vt:lpstr>Presentación de PowerPoint</vt:lpstr>
      <vt:lpstr>  Sandra Martinez Gerente de Soluciones Comunicaciones Unificadas.    Oscar Maqueda Gerente de Soluciones Productividad.     Oscar Mozo Office 365 Product Marketing Manager. </vt:lpstr>
      <vt:lpstr>Presentación de PowerPoint</vt:lpstr>
      <vt:lpstr>Presentación de PowerPoint</vt:lpstr>
      <vt:lpstr>Presentación de PowerPoint</vt:lpstr>
      <vt:lpstr>Presentación de PowerPoint</vt:lpstr>
      <vt:lpstr>Presentación de PowerPoint</vt:lpstr>
      <vt:lpstr>Presentación de PowerPoint</vt:lpstr>
      <vt:lpstr>Demo Social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vt:lpstr>
      <vt:lpstr>Presentación de PowerPoint</vt:lpstr>
      <vt:lpstr>Presentación de PowerPoint</vt:lpstr>
      <vt:lpstr>Presentación de PowerPoint</vt:lpstr>
      <vt:lpstr>What you may be doing today….</vt:lpstr>
      <vt:lpstr>O365 Compliance…your peace of mind</vt:lpstr>
      <vt:lpstr>Policy tips in SharePoint and OneDrive</vt:lpstr>
      <vt:lpstr>Policy tips in Office clients</vt:lpstr>
      <vt:lpstr>Data Loss Prevention in Compliance Center</vt:lpstr>
      <vt:lpstr>DLP policy rules </vt:lpstr>
      <vt:lpstr>DLP policy templates</vt:lpstr>
      <vt:lpstr>Presentación de PowerPoint</vt:lpstr>
      <vt:lpstr>Real time notifications</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2015-06-02T11:06:57Z</dcterms:created>
  <dcterms:modified xsi:type="dcterms:W3CDTF">2015-06-15T17:48:55Z</dcterms:modified>
  <cp:contentStatus/>
</cp:coreProperties>
</file>